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68" r:id="rId8"/>
    <p:sldId id="259" r:id="rId9"/>
    <p:sldId id="261" r:id="rId10"/>
    <p:sldId id="270" r:id="rId11"/>
    <p:sldId id="271" r:id="rId12"/>
    <p:sldId id="272" r:id="rId13"/>
    <p:sldId id="282" r:id="rId14"/>
    <p:sldId id="273" r:id="rId15"/>
    <p:sldId id="287" r:id="rId16"/>
    <p:sldId id="280" r:id="rId17"/>
    <p:sldId id="288" r:id="rId18"/>
    <p:sldId id="284" r:id="rId19"/>
    <p:sldId id="286" r:id="rId20"/>
    <p:sldId id="285" r:id="rId21"/>
    <p:sldId id="289" r:id="rId22"/>
    <p:sldId id="290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E044CBF-95AC-4089-B9AE-37A445606EB1}">
          <p14:sldIdLst>
            <p14:sldId id="256"/>
            <p14:sldId id="257"/>
            <p14:sldId id="258"/>
            <p14:sldId id="268"/>
            <p14:sldId id="259"/>
            <p14:sldId id="261"/>
            <p14:sldId id="270"/>
            <p14:sldId id="271"/>
            <p14:sldId id="272"/>
            <p14:sldId id="282"/>
            <p14:sldId id="273"/>
            <p14:sldId id="287"/>
            <p14:sldId id="280"/>
            <p14:sldId id="288"/>
            <p14:sldId id="284"/>
            <p14:sldId id="286"/>
            <p14:sldId id="285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DA82D-3132-478B-B6CB-BA497C428A5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0365BFE-AA23-42A5-8454-A69CED2B07F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cap="none" dirty="0">
              <a:latin typeface="+mn-lt"/>
            </a:rPr>
            <a:t>Ca. 12“ groß </a:t>
          </a:r>
          <a:endParaRPr lang="en-US" cap="none" dirty="0">
            <a:latin typeface="+mn-lt"/>
          </a:endParaRPr>
        </a:p>
      </dgm:t>
    </dgm:pt>
    <dgm:pt modelId="{E841A0D9-0D91-4917-B688-B1D889D763A6}" type="parTrans" cxnId="{93F09A2F-51C0-49FE-A263-EA210C763114}">
      <dgm:prSet/>
      <dgm:spPr/>
      <dgm:t>
        <a:bodyPr/>
        <a:lstStyle/>
        <a:p>
          <a:endParaRPr lang="en-US"/>
        </a:p>
      </dgm:t>
    </dgm:pt>
    <dgm:pt modelId="{05EF9F44-C48B-478B-B5D2-BF72F44295B8}" type="sibTrans" cxnId="{93F09A2F-51C0-49FE-A263-EA210C763114}">
      <dgm:prSet/>
      <dgm:spPr/>
      <dgm:t>
        <a:bodyPr/>
        <a:lstStyle/>
        <a:p>
          <a:endParaRPr lang="en-US"/>
        </a:p>
      </dgm:t>
    </dgm:pt>
    <dgm:pt modelId="{F40AB36E-058D-4B5C-B1CD-DD416BB4E7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cap="none" dirty="0">
              <a:latin typeface="+mn-lt"/>
            </a:rPr>
            <a:t>Core i5 Prozessor</a:t>
          </a:r>
          <a:endParaRPr lang="en-US" cap="none" dirty="0">
            <a:latin typeface="+mn-lt"/>
          </a:endParaRPr>
        </a:p>
      </dgm:t>
    </dgm:pt>
    <dgm:pt modelId="{4B7E4CF6-3B54-49B4-B58E-546F5F6DA150}" type="parTrans" cxnId="{91455484-9CA6-484B-A1DA-88E50BA4E2F6}">
      <dgm:prSet/>
      <dgm:spPr/>
      <dgm:t>
        <a:bodyPr/>
        <a:lstStyle/>
        <a:p>
          <a:endParaRPr lang="en-US"/>
        </a:p>
      </dgm:t>
    </dgm:pt>
    <dgm:pt modelId="{DB36C448-82F2-4A26-9FCB-1BD41B85476D}" type="sibTrans" cxnId="{91455484-9CA6-484B-A1DA-88E50BA4E2F6}">
      <dgm:prSet/>
      <dgm:spPr/>
      <dgm:t>
        <a:bodyPr/>
        <a:lstStyle/>
        <a:p>
          <a:endParaRPr lang="en-US"/>
        </a:p>
      </dgm:t>
    </dgm:pt>
    <dgm:pt modelId="{48C8E37C-D389-4464-ACB1-97F6BEF274E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cap="none" dirty="0">
              <a:latin typeface="+mn-lt"/>
            </a:rPr>
            <a:t>4GB RAM</a:t>
          </a:r>
          <a:endParaRPr lang="en-US" cap="none" dirty="0">
            <a:latin typeface="+mn-lt"/>
          </a:endParaRPr>
        </a:p>
      </dgm:t>
    </dgm:pt>
    <dgm:pt modelId="{C3B37206-BF04-4C9C-9328-7683B369B577}" type="parTrans" cxnId="{C5BFF6EB-9306-4270-BC45-6D6A4271E1A5}">
      <dgm:prSet/>
      <dgm:spPr/>
      <dgm:t>
        <a:bodyPr/>
        <a:lstStyle/>
        <a:p>
          <a:endParaRPr lang="en-US"/>
        </a:p>
      </dgm:t>
    </dgm:pt>
    <dgm:pt modelId="{52D8F3BD-CEF1-4008-AB9F-72EBAA68B3C4}" type="sibTrans" cxnId="{C5BFF6EB-9306-4270-BC45-6D6A4271E1A5}">
      <dgm:prSet/>
      <dgm:spPr/>
      <dgm:t>
        <a:bodyPr/>
        <a:lstStyle/>
        <a:p>
          <a:endParaRPr lang="en-US"/>
        </a:p>
      </dgm:t>
    </dgm:pt>
    <dgm:pt modelId="{3D4758B1-73D6-400D-9FA4-95E6A60DDB3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cap="none" dirty="0">
              <a:latin typeface="+mn-lt"/>
            </a:rPr>
            <a:t>128 GB SSD</a:t>
          </a:r>
          <a:endParaRPr lang="en-US" cap="none" dirty="0">
            <a:latin typeface="+mn-lt"/>
          </a:endParaRPr>
        </a:p>
      </dgm:t>
    </dgm:pt>
    <dgm:pt modelId="{87C093A1-808E-4B2B-8A12-0ED250AC0D4D}" type="parTrans" cxnId="{526DCF13-DA25-425E-8954-E90540CE9CA5}">
      <dgm:prSet/>
      <dgm:spPr/>
      <dgm:t>
        <a:bodyPr/>
        <a:lstStyle/>
        <a:p>
          <a:endParaRPr lang="en-US"/>
        </a:p>
      </dgm:t>
    </dgm:pt>
    <dgm:pt modelId="{44643D46-3E0F-4215-A7B3-ED38D3AAC105}" type="sibTrans" cxnId="{526DCF13-DA25-425E-8954-E90540CE9CA5}">
      <dgm:prSet/>
      <dgm:spPr/>
      <dgm:t>
        <a:bodyPr/>
        <a:lstStyle/>
        <a:p>
          <a:endParaRPr lang="en-US"/>
        </a:p>
      </dgm:t>
    </dgm:pt>
    <dgm:pt modelId="{4DB9848A-EEF6-4A14-9C84-8576A588B52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cap="none" dirty="0">
              <a:latin typeface="+mn-lt"/>
            </a:rPr>
            <a:t>Stift</a:t>
          </a:r>
          <a:endParaRPr lang="en-US" cap="none" dirty="0">
            <a:latin typeface="+mn-lt"/>
          </a:endParaRPr>
        </a:p>
      </dgm:t>
    </dgm:pt>
    <dgm:pt modelId="{EF965819-5BED-4B72-8595-22321B70557F}" type="parTrans" cxnId="{24901CE1-08CF-4848-93BA-08D762DF069B}">
      <dgm:prSet/>
      <dgm:spPr/>
      <dgm:t>
        <a:bodyPr/>
        <a:lstStyle/>
        <a:p>
          <a:endParaRPr lang="en-US"/>
        </a:p>
      </dgm:t>
    </dgm:pt>
    <dgm:pt modelId="{72EE7264-8DE8-4FC4-AB86-C27B86DAB2E2}" type="sibTrans" cxnId="{24901CE1-08CF-4848-93BA-08D762DF069B}">
      <dgm:prSet/>
      <dgm:spPr/>
      <dgm:t>
        <a:bodyPr/>
        <a:lstStyle/>
        <a:p>
          <a:endParaRPr lang="en-US"/>
        </a:p>
      </dgm:t>
    </dgm:pt>
    <dgm:pt modelId="{BCA57FBE-CB86-4F80-A49E-5E491C32824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AT" cap="none" dirty="0">
              <a:latin typeface="+mn-lt"/>
            </a:rPr>
            <a:t>Tastatur abnehmbar</a:t>
          </a:r>
          <a:endParaRPr lang="en-US" cap="none" dirty="0">
            <a:latin typeface="+mn-lt"/>
          </a:endParaRPr>
        </a:p>
      </dgm:t>
    </dgm:pt>
    <dgm:pt modelId="{3086D35D-D8C9-4C71-B314-39EB75D81924}" type="parTrans" cxnId="{8B4F946F-7AEA-4642-85F0-E10DF1EA79C3}">
      <dgm:prSet/>
      <dgm:spPr/>
      <dgm:t>
        <a:bodyPr/>
        <a:lstStyle/>
        <a:p>
          <a:endParaRPr lang="en-US"/>
        </a:p>
      </dgm:t>
    </dgm:pt>
    <dgm:pt modelId="{E4570DB2-5CAC-4CDD-9378-521072E5F28F}" type="sibTrans" cxnId="{8B4F946F-7AEA-4642-85F0-E10DF1EA79C3}">
      <dgm:prSet/>
      <dgm:spPr/>
      <dgm:t>
        <a:bodyPr/>
        <a:lstStyle/>
        <a:p>
          <a:endParaRPr lang="en-US"/>
        </a:p>
      </dgm:t>
    </dgm:pt>
    <dgm:pt modelId="{0EFB976C-20A7-4CE1-808C-6FF51F66729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 err="1">
              <a:latin typeface="+mn-lt"/>
            </a:rPr>
            <a:t>Gewicht</a:t>
          </a:r>
          <a:endParaRPr lang="en-US" cap="none" dirty="0">
            <a:latin typeface="+mn-lt"/>
          </a:endParaRPr>
        </a:p>
      </dgm:t>
    </dgm:pt>
    <dgm:pt modelId="{4FD9A3BE-98E0-44A0-81F6-919E9FC038B9}" type="parTrans" cxnId="{20561C80-2312-4F36-92DF-2D52249AF63E}">
      <dgm:prSet/>
      <dgm:spPr/>
      <dgm:t>
        <a:bodyPr/>
        <a:lstStyle/>
        <a:p>
          <a:endParaRPr lang="de-AT"/>
        </a:p>
      </dgm:t>
    </dgm:pt>
    <dgm:pt modelId="{D8C7C0BB-054F-4532-855C-0CEFDD6402F2}" type="sibTrans" cxnId="{20561C80-2312-4F36-92DF-2D52249AF63E}">
      <dgm:prSet/>
      <dgm:spPr/>
      <dgm:t>
        <a:bodyPr/>
        <a:lstStyle/>
        <a:p>
          <a:endParaRPr lang="de-AT"/>
        </a:p>
      </dgm:t>
    </dgm:pt>
    <dgm:pt modelId="{20E869EB-07CA-43E3-986C-A769CDDC7415}" type="pres">
      <dgm:prSet presAssocID="{38ADA82D-3132-478B-B6CB-BA497C428A5C}" presName="root" presStyleCnt="0">
        <dgm:presLayoutVars>
          <dgm:dir/>
          <dgm:resizeHandles val="exact"/>
        </dgm:presLayoutVars>
      </dgm:prSet>
      <dgm:spPr/>
    </dgm:pt>
    <dgm:pt modelId="{91FB0722-49AC-4CE4-988E-930F9018D557}" type="pres">
      <dgm:prSet presAssocID="{C0365BFE-AA23-42A5-8454-A69CED2B07FC}" presName="compNode" presStyleCnt="0"/>
      <dgm:spPr/>
    </dgm:pt>
    <dgm:pt modelId="{5DA4BCAE-A877-4BB6-B9AB-BF941E047EF8}" type="pres">
      <dgm:prSet presAssocID="{C0365BFE-AA23-42A5-8454-A69CED2B07FC}" presName="iconBgRect" presStyleLbl="bgShp" presStyleIdx="0" presStyleCnt="7"/>
      <dgm:spPr/>
    </dgm:pt>
    <dgm:pt modelId="{9C185075-48A0-4064-9C26-91A3A1806B73}" type="pres">
      <dgm:prSet presAssocID="{C0365BFE-AA23-42A5-8454-A69CED2B07F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DDFE2E15-0991-4DB3-A8EC-DAA679EBF43C}" type="pres">
      <dgm:prSet presAssocID="{C0365BFE-AA23-42A5-8454-A69CED2B07FC}" presName="spaceRect" presStyleCnt="0"/>
      <dgm:spPr/>
    </dgm:pt>
    <dgm:pt modelId="{00406695-4BEC-4E32-B5ED-477F0159F528}" type="pres">
      <dgm:prSet presAssocID="{C0365BFE-AA23-42A5-8454-A69CED2B07FC}" presName="textRect" presStyleLbl="revTx" presStyleIdx="0" presStyleCnt="7">
        <dgm:presLayoutVars>
          <dgm:chMax val="1"/>
          <dgm:chPref val="1"/>
        </dgm:presLayoutVars>
      </dgm:prSet>
      <dgm:spPr/>
    </dgm:pt>
    <dgm:pt modelId="{D7E86B4D-6692-4CE2-86D1-88E48B10552D}" type="pres">
      <dgm:prSet presAssocID="{05EF9F44-C48B-478B-B5D2-BF72F44295B8}" presName="sibTrans" presStyleCnt="0"/>
      <dgm:spPr/>
    </dgm:pt>
    <dgm:pt modelId="{54650240-7C13-4AA5-BCB3-24017C9069FD}" type="pres">
      <dgm:prSet presAssocID="{F40AB36E-058D-4B5C-B1CD-DD416BB4E7C7}" presName="compNode" presStyleCnt="0"/>
      <dgm:spPr/>
    </dgm:pt>
    <dgm:pt modelId="{EB4FCA5C-2F24-4ED0-A978-F8F6CBDBF635}" type="pres">
      <dgm:prSet presAssocID="{F40AB36E-058D-4B5C-B1CD-DD416BB4E7C7}" presName="iconBgRect" presStyleLbl="bgShp" presStyleIdx="1" presStyleCnt="7"/>
      <dgm:spPr/>
    </dgm:pt>
    <dgm:pt modelId="{73163281-9FA3-47FD-AD69-96719034DC97}" type="pres">
      <dgm:prSet presAssocID="{F40AB36E-058D-4B5C-B1CD-DD416BB4E7C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8ED8E7F4-5178-46B7-A95A-322B4E3CA69D}" type="pres">
      <dgm:prSet presAssocID="{F40AB36E-058D-4B5C-B1CD-DD416BB4E7C7}" presName="spaceRect" presStyleCnt="0"/>
      <dgm:spPr/>
    </dgm:pt>
    <dgm:pt modelId="{284FF80E-5085-4A37-A094-620269C50F15}" type="pres">
      <dgm:prSet presAssocID="{F40AB36E-058D-4B5C-B1CD-DD416BB4E7C7}" presName="textRect" presStyleLbl="revTx" presStyleIdx="1" presStyleCnt="7">
        <dgm:presLayoutVars>
          <dgm:chMax val="1"/>
          <dgm:chPref val="1"/>
        </dgm:presLayoutVars>
      </dgm:prSet>
      <dgm:spPr/>
    </dgm:pt>
    <dgm:pt modelId="{C6D0676A-601A-4C3E-887B-CB3E8757991F}" type="pres">
      <dgm:prSet presAssocID="{DB36C448-82F2-4A26-9FCB-1BD41B85476D}" presName="sibTrans" presStyleCnt="0"/>
      <dgm:spPr/>
    </dgm:pt>
    <dgm:pt modelId="{6ABEFC65-C362-46BF-9F8D-C832AD927E33}" type="pres">
      <dgm:prSet presAssocID="{48C8E37C-D389-4464-ACB1-97F6BEF274E5}" presName="compNode" presStyleCnt="0"/>
      <dgm:spPr/>
    </dgm:pt>
    <dgm:pt modelId="{49BCBCC6-112D-40FD-84D5-E3EE53D193C7}" type="pres">
      <dgm:prSet presAssocID="{48C8E37C-D389-4464-ACB1-97F6BEF274E5}" presName="iconBgRect" presStyleLbl="bgShp" presStyleIdx="2" presStyleCnt="7"/>
      <dgm:spPr/>
    </dgm:pt>
    <dgm:pt modelId="{59723EBC-14F2-4046-9A4A-78C325F9AEFE}" type="pres">
      <dgm:prSet presAssocID="{48C8E37C-D389-4464-ACB1-97F6BEF274E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DB9EBA04-3DA6-4D67-93DC-AEAE39FBFD75}" type="pres">
      <dgm:prSet presAssocID="{48C8E37C-D389-4464-ACB1-97F6BEF274E5}" presName="spaceRect" presStyleCnt="0"/>
      <dgm:spPr/>
    </dgm:pt>
    <dgm:pt modelId="{ED9AB431-97E5-4B94-B468-214CD6BA0099}" type="pres">
      <dgm:prSet presAssocID="{48C8E37C-D389-4464-ACB1-97F6BEF274E5}" presName="textRect" presStyleLbl="revTx" presStyleIdx="2" presStyleCnt="7">
        <dgm:presLayoutVars>
          <dgm:chMax val="1"/>
          <dgm:chPref val="1"/>
        </dgm:presLayoutVars>
      </dgm:prSet>
      <dgm:spPr/>
    </dgm:pt>
    <dgm:pt modelId="{DE437FF7-9FE6-4E3E-AD75-AE000DFD6298}" type="pres">
      <dgm:prSet presAssocID="{52D8F3BD-CEF1-4008-AB9F-72EBAA68B3C4}" presName="sibTrans" presStyleCnt="0"/>
      <dgm:spPr/>
    </dgm:pt>
    <dgm:pt modelId="{7005299C-E34B-4789-A2A5-6FBD63258A20}" type="pres">
      <dgm:prSet presAssocID="{3D4758B1-73D6-400D-9FA4-95E6A60DDB3E}" presName="compNode" presStyleCnt="0"/>
      <dgm:spPr/>
    </dgm:pt>
    <dgm:pt modelId="{1DE465D4-DB99-43E7-9088-EB4128E866EC}" type="pres">
      <dgm:prSet presAssocID="{3D4758B1-73D6-400D-9FA4-95E6A60DDB3E}" presName="iconBgRect" presStyleLbl="bgShp" presStyleIdx="3" presStyleCnt="7"/>
      <dgm:spPr/>
    </dgm:pt>
    <dgm:pt modelId="{A1E07511-E14B-466E-AABA-5879E96D86C4}" type="pres">
      <dgm:prSet presAssocID="{3D4758B1-73D6-400D-9FA4-95E6A60DDB3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0AF64C06-CC04-4F65-9CA2-2C2EFFA2C954}" type="pres">
      <dgm:prSet presAssocID="{3D4758B1-73D6-400D-9FA4-95E6A60DDB3E}" presName="spaceRect" presStyleCnt="0"/>
      <dgm:spPr/>
    </dgm:pt>
    <dgm:pt modelId="{A1714F28-EEA6-4220-AE58-BEC6B242FB78}" type="pres">
      <dgm:prSet presAssocID="{3D4758B1-73D6-400D-9FA4-95E6A60DDB3E}" presName="textRect" presStyleLbl="revTx" presStyleIdx="3" presStyleCnt="7">
        <dgm:presLayoutVars>
          <dgm:chMax val="1"/>
          <dgm:chPref val="1"/>
        </dgm:presLayoutVars>
      </dgm:prSet>
      <dgm:spPr/>
    </dgm:pt>
    <dgm:pt modelId="{CCA0C5BA-4A80-4363-800B-6BDCED961E34}" type="pres">
      <dgm:prSet presAssocID="{44643D46-3E0F-4215-A7B3-ED38D3AAC105}" presName="sibTrans" presStyleCnt="0"/>
      <dgm:spPr/>
    </dgm:pt>
    <dgm:pt modelId="{924367D6-20AC-432D-9629-4430C4DE23A7}" type="pres">
      <dgm:prSet presAssocID="{4DB9848A-EEF6-4A14-9C84-8576A588B529}" presName="compNode" presStyleCnt="0"/>
      <dgm:spPr/>
    </dgm:pt>
    <dgm:pt modelId="{74565B42-A0EC-4DB6-99AD-676DF9A6390E}" type="pres">
      <dgm:prSet presAssocID="{4DB9848A-EEF6-4A14-9C84-8576A588B529}" presName="iconBgRect" presStyleLbl="bgShp" presStyleIdx="4" presStyleCnt="7"/>
      <dgm:spPr/>
    </dgm:pt>
    <dgm:pt modelId="{621B6C45-E289-49DE-916B-C93D23FF0F20}" type="pres">
      <dgm:prSet presAssocID="{4DB9848A-EEF6-4A14-9C84-8576A588B52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4BD9A96-7DC6-4960-B7FE-F634C867BF34}" type="pres">
      <dgm:prSet presAssocID="{4DB9848A-EEF6-4A14-9C84-8576A588B529}" presName="spaceRect" presStyleCnt="0"/>
      <dgm:spPr/>
    </dgm:pt>
    <dgm:pt modelId="{C1EC0F2B-0420-4F44-B94F-7F3052CB32EA}" type="pres">
      <dgm:prSet presAssocID="{4DB9848A-EEF6-4A14-9C84-8576A588B529}" presName="textRect" presStyleLbl="revTx" presStyleIdx="4" presStyleCnt="7">
        <dgm:presLayoutVars>
          <dgm:chMax val="1"/>
          <dgm:chPref val="1"/>
        </dgm:presLayoutVars>
      </dgm:prSet>
      <dgm:spPr/>
    </dgm:pt>
    <dgm:pt modelId="{C849B8F0-C50D-482D-AA6F-24403817EDD0}" type="pres">
      <dgm:prSet presAssocID="{72EE7264-8DE8-4FC4-AB86-C27B86DAB2E2}" presName="sibTrans" presStyleCnt="0"/>
      <dgm:spPr/>
    </dgm:pt>
    <dgm:pt modelId="{9D5D757F-3346-4FC8-A8C8-9B3BB59C1D54}" type="pres">
      <dgm:prSet presAssocID="{BCA57FBE-CB86-4F80-A49E-5E491C32824D}" presName="compNode" presStyleCnt="0"/>
      <dgm:spPr/>
    </dgm:pt>
    <dgm:pt modelId="{6CDC8756-0F14-4888-A520-AEA6F8E50E39}" type="pres">
      <dgm:prSet presAssocID="{BCA57FBE-CB86-4F80-A49E-5E491C32824D}" presName="iconBgRect" presStyleLbl="bgShp" presStyleIdx="5" presStyleCnt="7"/>
      <dgm:spPr/>
    </dgm:pt>
    <dgm:pt modelId="{C4ACCA5F-2B64-4BD3-9D99-994C50755579}" type="pres">
      <dgm:prSet presAssocID="{BCA57FBE-CB86-4F80-A49E-5E491C32824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3649B2FE-18A5-4146-8E26-0FBA95781C5C}" type="pres">
      <dgm:prSet presAssocID="{BCA57FBE-CB86-4F80-A49E-5E491C32824D}" presName="spaceRect" presStyleCnt="0"/>
      <dgm:spPr/>
    </dgm:pt>
    <dgm:pt modelId="{0643A678-F122-411A-B49F-D47DCF2EE53A}" type="pres">
      <dgm:prSet presAssocID="{BCA57FBE-CB86-4F80-A49E-5E491C32824D}" presName="textRect" presStyleLbl="revTx" presStyleIdx="5" presStyleCnt="7">
        <dgm:presLayoutVars>
          <dgm:chMax val="1"/>
          <dgm:chPref val="1"/>
        </dgm:presLayoutVars>
      </dgm:prSet>
      <dgm:spPr/>
    </dgm:pt>
    <dgm:pt modelId="{16493383-4C88-44B4-BB52-85B88EDEACBF}" type="pres">
      <dgm:prSet presAssocID="{E4570DB2-5CAC-4CDD-9378-521072E5F28F}" presName="sibTrans" presStyleCnt="0"/>
      <dgm:spPr/>
    </dgm:pt>
    <dgm:pt modelId="{9C8C10F4-3D4B-40C3-88BD-AB039FF994A8}" type="pres">
      <dgm:prSet presAssocID="{0EFB976C-20A7-4CE1-808C-6FF51F66729E}" presName="compNode" presStyleCnt="0"/>
      <dgm:spPr/>
    </dgm:pt>
    <dgm:pt modelId="{9BE092BB-7D78-47EF-A178-81E4A698B46F}" type="pres">
      <dgm:prSet presAssocID="{0EFB976C-20A7-4CE1-808C-6FF51F66729E}" presName="iconBgRect" presStyleLbl="bgShp" presStyleIdx="6" presStyleCnt="7"/>
      <dgm:spPr/>
    </dgm:pt>
    <dgm:pt modelId="{68459AA4-6E35-4E30-AD99-877EA66078A6}" type="pres">
      <dgm:prSet presAssocID="{0EFB976C-20A7-4CE1-808C-6FF51F66729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wichte ungleich"/>
        </a:ext>
      </dgm:extLst>
    </dgm:pt>
    <dgm:pt modelId="{02A2E277-0362-489C-9B5F-EDCB212A7748}" type="pres">
      <dgm:prSet presAssocID="{0EFB976C-20A7-4CE1-808C-6FF51F66729E}" presName="spaceRect" presStyleCnt="0"/>
      <dgm:spPr/>
    </dgm:pt>
    <dgm:pt modelId="{E0BA1272-BB5D-4A19-A9C7-2FDD62CC445B}" type="pres">
      <dgm:prSet presAssocID="{0EFB976C-20A7-4CE1-808C-6FF51F66729E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B68EE401-553E-4E3B-9339-7D08C8DFBDA3}" type="presOf" srcId="{48C8E37C-D389-4464-ACB1-97F6BEF274E5}" destId="{ED9AB431-97E5-4B94-B468-214CD6BA0099}" srcOrd="0" destOrd="0" presId="urn:microsoft.com/office/officeart/2018/5/layout/IconCircleLabelList"/>
    <dgm:cxn modelId="{526DCF13-DA25-425E-8954-E90540CE9CA5}" srcId="{38ADA82D-3132-478B-B6CB-BA497C428A5C}" destId="{3D4758B1-73D6-400D-9FA4-95E6A60DDB3E}" srcOrd="3" destOrd="0" parTransId="{87C093A1-808E-4B2B-8A12-0ED250AC0D4D}" sibTransId="{44643D46-3E0F-4215-A7B3-ED38D3AAC105}"/>
    <dgm:cxn modelId="{72DCFA1C-6DDB-4289-9DE7-B5C2D23D1B77}" type="presOf" srcId="{0EFB976C-20A7-4CE1-808C-6FF51F66729E}" destId="{E0BA1272-BB5D-4A19-A9C7-2FDD62CC445B}" srcOrd="0" destOrd="0" presId="urn:microsoft.com/office/officeart/2018/5/layout/IconCircleLabelList"/>
    <dgm:cxn modelId="{93F09A2F-51C0-49FE-A263-EA210C763114}" srcId="{38ADA82D-3132-478B-B6CB-BA497C428A5C}" destId="{C0365BFE-AA23-42A5-8454-A69CED2B07FC}" srcOrd="0" destOrd="0" parTransId="{E841A0D9-0D91-4917-B688-B1D889D763A6}" sibTransId="{05EF9F44-C48B-478B-B5D2-BF72F44295B8}"/>
    <dgm:cxn modelId="{8B4F946F-7AEA-4642-85F0-E10DF1EA79C3}" srcId="{38ADA82D-3132-478B-B6CB-BA497C428A5C}" destId="{BCA57FBE-CB86-4F80-A49E-5E491C32824D}" srcOrd="5" destOrd="0" parTransId="{3086D35D-D8C9-4C71-B314-39EB75D81924}" sibTransId="{E4570DB2-5CAC-4CDD-9378-521072E5F28F}"/>
    <dgm:cxn modelId="{0FB52C79-C125-4CB3-AB66-B8D9F57EF221}" type="presOf" srcId="{F40AB36E-058D-4B5C-B1CD-DD416BB4E7C7}" destId="{284FF80E-5085-4A37-A094-620269C50F15}" srcOrd="0" destOrd="0" presId="urn:microsoft.com/office/officeart/2018/5/layout/IconCircleLabelList"/>
    <dgm:cxn modelId="{20561C80-2312-4F36-92DF-2D52249AF63E}" srcId="{38ADA82D-3132-478B-B6CB-BA497C428A5C}" destId="{0EFB976C-20A7-4CE1-808C-6FF51F66729E}" srcOrd="6" destOrd="0" parTransId="{4FD9A3BE-98E0-44A0-81F6-919E9FC038B9}" sibTransId="{D8C7C0BB-054F-4532-855C-0CEFDD6402F2}"/>
    <dgm:cxn modelId="{91455484-9CA6-484B-A1DA-88E50BA4E2F6}" srcId="{38ADA82D-3132-478B-B6CB-BA497C428A5C}" destId="{F40AB36E-058D-4B5C-B1CD-DD416BB4E7C7}" srcOrd="1" destOrd="0" parTransId="{4B7E4CF6-3B54-49B4-B58E-546F5F6DA150}" sibTransId="{DB36C448-82F2-4A26-9FCB-1BD41B85476D}"/>
    <dgm:cxn modelId="{5C0AC298-BCE5-4BE0-846E-8266D40BF420}" type="presOf" srcId="{3D4758B1-73D6-400D-9FA4-95E6A60DDB3E}" destId="{A1714F28-EEA6-4220-AE58-BEC6B242FB78}" srcOrd="0" destOrd="0" presId="urn:microsoft.com/office/officeart/2018/5/layout/IconCircleLabelList"/>
    <dgm:cxn modelId="{723D9499-7D92-4B02-B20B-A8BA7BEA26B8}" type="presOf" srcId="{BCA57FBE-CB86-4F80-A49E-5E491C32824D}" destId="{0643A678-F122-411A-B49F-D47DCF2EE53A}" srcOrd="0" destOrd="0" presId="urn:microsoft.com/office/officeart/2018/5/layout/IconCircleLabelList"/>
    <dgm:cxn modelId="{2B1112B3-91BC-4E19-8B78-2898F40C2C69}" type="presOf" srcId="{C0365BFE-AA23-42A5-8454-A69CED2B07FC}" destId="{00406695-4BEC-4E32-B5ED-477F0159F528}" srcOrd="0" destOrd="0" presId="urn:microsoft.com/office/officeart/2018/5/layout/IconCircleLabelList"/>
    <dgm:cxn modelId="{44B399DC-3751-400F-9700-FF342A4E133F}" type="presOf" srcId="{4DB9848A-EEF6-4A14-9C84-8576A588B529}" destId="{C1EC0F2B-0420-4F44-B94F-7F3052CB32EA}" srcOrd="0" destOrd="0" presId="urn:microsoft.com/office/officeart/2018/5/layout/IconCircleLabelList"/>
    <dgm:cxn modelId="{24901CE1-08CF-4848-93BA-08D762DF069B}" srcId="{38ADA82D-3132-478B-B6CB-BA497C428A5C}" destId="{4DB9848A-EEF6-4A14-9C84-8576A588B529}" srcOrd="4" destOrd="0" parTransId="{EF965819-5BED-4B72-8595-22321B70557F}" sibTransId="{72EE7264-8DE8-4FC4-AB86-C27B86DAB2E2}"/>
    <dgm:cxn modelId="{C5BFF6EB-9306-4270-BC45-6D6A4271E1A5}" srcId="{38ADA82D-3132-478B-B6CB-BA497C428A5C}" destId="{48C8E37C-D389-4464-ACB1-97F6BEF274E5}" srcOrd="2" destOrd="0" parTransId="{C3B37206-BF04-4C9C-9328-7683B369B577}" sibTransId="{52D8F3BD-CEF1-4008-AB9F-72EBAA68B3C4}"/>
    <dgm:cxn modelId="{E3CB1CF9-304F-485A-901E-FB9539C47043}" type="presOf" srcId="{38ADA82D-3132-478B-B6CB-BA497C428A5C}" destId="{20E869EB-07CA-43E3-986C-A769CDDC7415}" srcOrd="0" destOrd="0" presId="urn:microsoft.com/office/officeart/2018/5/layout/IconCircleLabelList"/>
    <dgm:cxn modelId="{0DE8F823-C022-45D5-BB01-AC799733D156}" type="presParOf" srcId="{20E869EB-07CA-43E3-986C-A769CDDC7415}" destId="{91FB0722-49AC-4CE4-988E-930F9018D557}" srcOrd="0" destOrd="0" presId="urn:microsoft.com/office/officeart/2018/5/layout/IconCircleLabelList"/>
    <dgm:cxn modelId="{36FCA028-4152-480D-A01E-0495964639A1}" type="presParOf" srcId="{91FB0722-49AC-4CE4-988E-930F9018D557}" destId="{5DA4BCAE-A877-4BB6-B9AB-BF941E047EF8}" srcOrd="0" destOrd="0" presId="urn:microsoft.com/office/officeart/2018/5/layout/IconCircleLabelList"/>
    <dgm:cxn modelId="{0E662979-4248-47E1-84DC-BFADA0BC73C4}" type="presParOf" srcId="{91FB0722-49AC-4CE4-988E-930F9018D557}" destId="{9C185075-48A0-4064-9C26-91A3A1806B73}" srcOrd="1" destOrd="0" presId="urn:microsoft.com/office/officeart/2018/5/layout/IconCircleLabelList"/>
    <dgm:cxn modelId="{3803FFE5-2A53-4C07-8989-3FF13D95EC6C}" type="presParOf" srcId="{91FB0722-49AC-4CE4-988E-930F9018D557}" destId="{DDFE2E15-0991-4DB3-A8EC-DAA679EBF43C}" srcOrd="2" destOrd="0" presId="urn:microsoft.com/office/officeart/2018/5/layout/IconCircleLabelList"/>
    <dgm:cxn modelId="{51796E42-6C46-4FAB-AB5A-A57B32003B71}" type="presParOf" srcId="{91FB0722-49AC-4CE4-988E-930F9018D557}" destId="{00406695-4BEC-4E32-B5ED-477F0159F528}" srcOrd="3" destOrd="0" presId="urn:microsoft.com/office/officeart/2018/5/layout/IconCircleLabelList"/>
    <dgm:cxn modelId="{C1FB4848-18D0-43FA-938C-FF15F620EEB3}" type="presParOf" srcId="{20E869EB-07CA-43E3-986C-A769CDDC7415}" destId="{D7E86B4D-6692-4CE2-86D1-88E48B10552D}" srcOrd="1" destOrd="0" presId="urn:microsoft.com/office/officeart/2018/5/layout/IconCircleLabelList"/>
    <dgm:cxn modelId="{3EB219AB-6A51-42F8-842E-5A64E0A57183}" type="presParOf" srcId="{20E869EB-07CA-43E3-986C-A769CDDC7415}" destId="{54650240-7C13-4AA5-BCB3-24017C9069FD}" srcOrd="2" destOrd="0" presId="urn:microsoft.com/office/officeart/2018/5/layout/IconCircleLabelList"/>
    <dgm:cxn modelId="{595D1C3C-8E1C-4EDE-B2C0-6AC86C97BE1B}" type="presParOf" srcId="{54650240-7C13-4AA5-BCB3-24017C9069FD}" destId="{EB4FCA5C-2F24-4ED0-A978-F8F6CBDBF635}" srcOrd="0" destOrd="0" presId="urn:microsoft.com/office/officeart/2018/5/layout/IconCircleLabelList"/>
    <dgm:cxn modelId="{CB423F21-4294-40C5-8198-06201F6F0139}" type="presParOf" srcId="{54650240-7C13-4AA5-BCB3-24017C9069FD}" destId="{73163281-9FA3-47FD-AD69-96719034DC97}" srcOrd="1" destOrd="0" presId="urn:microsoft.com/office/officeart/2018/5/layout/IconCircleLabelList"/>
    <dgm:cxn modelId="{16427FBC-612D-43F6-9240-71A068ABC41E}" type="presParOf" srcId="{54650240-7C13-4AA5-BCB3-24017C9069FD}" destId="{8ED8E7F4-5178-46B7-A95A-322B4E3CA69D}" srcOrd="2" destOrd="0" presId="urn:microsoft.com/office/officeart/2018/5/layout/IconCircleLabelList"/>
    <dgm:cxn modelId="{80E0E8A4-4402-4458-9E67-7027A6574F03}" type="presParOf" srcId="{54650240-7C13-4AA5-BCB3-24017C9069FD}" destId="{284FF80E-5085-4A37-A094-620269C50F15}" srcOrd="3" destOrd="0" presId="urn:microsoft.com/office/officeart/2018/5/layout/IconCircleLabelList"/>
    <dgm:cxn modelId="{B9E42905-59EB-4AA4-8E88-6050A256BCC9}" type="presParOf" srcId="{20E869EB-07CA-43E3-986C-A769CDDC7415}" destId="{C6D0676A-601A-4C3E-887B-CB3E8757991F}" srcOrd="3" destOrd="0" presId="urn:microsoft.com/office/officeart/2018/5/layout/IconCircleLabelList"/>
    <dgm:cxn modelId="{3C617580-6CE8-4143-9C02-1F33E236282B}" type="presParOf" srcId="{20E869EB-07CA-43E3-986C-A769CDDC7415}" destId="{6ABEFC65-C362-46BF-9F8D-C832AD927E33}" srcOrd="4" destOrd="0" presId="urn:microsoft.com/office/officeart/2018/5/layout/IconCircleLabelList"/>
    <dgm:cxn modelId="{26D03E8D-3036-4C67-BDC1-8F16311252D0}" type="presParOf" srcId="{6ABEFC65-C362-46BF-9F8D-C832AD927E33}" destId="{49BCBCC6-112D-40FD-84D5-E3EE53D193C7}" srcOrd="0" destOrd="0" presId="urn:microsoft.com/office/officeart/2018/5/layout/IconCircleLabelList"/>
    <dgm:cxn modelId="{E45481CB-2839-46D8-9210-5D2681E05E54}" type="presParOf" srcId="{6ABEFC65-C362-46BF-9F8D-C832AD927E33}" destId="{59723EBC-14F2-4046-9A4A-78C325F9AEFE}" srcOrd="1" destOrd="0" presId="urn:microsoft.com/office/officeart/2018/5/layout/IconCircleLabelList"/>
    <dgm:cxn modelId="{3B9EC6F7-8678-4462-8AA6-AE6E0B4F500A}" type="presParOf" srcId="{6ABEFC65-C362-46BF-9F8D-C832AD927E33}" destId="{DB9EBA04-3DA6-4D67-93DC-AEAE39FBFD75}" srcOrd="2" destOrd="0" presId="urn:microsoft.com/office/officeart/2018/5/layout/IconCircleLabelList"/>
    <dgm:cxn modelId="{3E651366-84CB-49B5-9CA9-3E80546FAE31}" type="presParOf" srcId="{6ABEFC65-C362-46BF-9F8D-C832AD927E33}" destId="{ED9AB431-97E5-4B94-B468-214CD6BA0099}" srcOrd="3" destOrd="0" presId="urn:microsoft.com/office/officeart/2018/5/layout/IconCircleLabelList"/>
    <dgm:cxn modelId="{CE6C393F-FF54-417C-960D-080FE01052ED}" type="presParOf" srcId="{20E869EB-07CA-43E3-986C-A769CDDC7415}" destId="{DE437FF7-9FE6-4E3E-AD75-AE000DFD6298}" srcOrd="5" destOrd="0" presId="urn:microsoft.com/office/officeart/2018/5/layout/IconCircleLabelList"/>
    <dgm:cxn modelId="{5737A65F-2DB3-4E8E-AFCF-13842E973B53}" type="presParOf" srcId="{20E869EB-07CA-43E3-986C-A769CDDC7415}" destId="{7005299C-E34B-4789-A2A5-6FBD63258A20}" srcOrd="6" destOrd="0" presId="urn:microsoft.com/office/officeart/2018/5/layout/IconCircleLabelList"/>
    <dgm:cxn modelId="{69E74224-EDEC-4AEB-A128-86A2D234848B}" type="presParOf" srcId="{7005299C-E34B-4789-A2A5-6FBD63258A20}" destId="{1DE465D4-DB99-43E7-9088-EB4128E866EC}" srcOrd="0" destOrd="0" presId="urn:microsoft.com/office/officeart/2018/5/layout/IconCircleLabelList"/>
    <dgm:cxn modelId="{634DF38D-34CB-4D13-9EFD-58A2E2219BDF}" type="presParOf" srcId="{7005299C-E34B-4789-A2A5-6FBD63258A20}" destId="{A1E07511-E14B-466E-AABA-5879E96D86C4}" srcOrd="1" destOrd="0" presId="urn:microsoft.com/office/officeart/2018/5/layout/IconCircleLabelList"/>
    <dgm:cxn modelId="{839AB626-CB49-4E17-A511-6A0ABCAF6F64}" type="presParOf" srcId="{7005299C-E34B-4789-A2A5-6FBD63258A20}" destId="{0AF64C06-CC04-4F65-9CA2-2C2EFFA2C954}" srcOrd="2" destOrd="0" presId="urn:microsoft.com/office/officeart/2018/5/layout/IconCircleLabelList"/>
    <dgm:cxn modelId="{249E0BBB-E95C-4EAE-8FE6-19CA5C61A749}" type="presParOf" srcId="{7005299C-E34B-4789-A2A5-6FBD63258A20}" destId="{A1714F28-EEA6-4220-AE58-BEC6B242FB78}" srcOrd="3" destOrd="0" presId="urn:microsoft.com/office/officeart/2018/5/layout/IconCircleLabelList"/>
    <dgm:cxn modelId="{626B0692-1972-4F6E-B186-9E9A6001FA4C}" type="presParOf" srcId="{20E869EB-07CA-43E3-986C-A769CDDC7415}" destId="{CCA0C5BA-4A80-4363-800B-6BDCED961E34}" srcOrd="7" destOrd="0" presId="urn:microsoft.com/office/officeart/2018/5/layout/IconCircleLabelList"/>
    <dgm:cxn modelId="{BE9EAB81-411A-43C7-A028-1FFD69D6D565}" type="presParOf" srcId="{20E869EB-07CA-43E3-986C-A769CDDC7415}" destId="{924367D6-20AC-432D-9629-4430C4DE23A7}" srcOrd="8" destOrd="0" presId="urn:microsoft.com/office/officeart/2018/5/layout/IconCircleLabelList"/>
    <dgm:cxn modelId="{D3801692-E868-4303-B735-68111CF97515}" type="presParOf" srcId="{924367D6-20AC-432D-9629-4430C4DE23A7}" destId="{74565B42-A0EC-4DB6-99AD-676DF9A6390E}" srcOrd="0" destOrd="0" presId="urn:microsoft.com/office/officeart/2018/5/layout/IconCircleLabelList"/>
    <dgm:cxn modelId="{5FFFF04C-C1F4-40A8-90C0-E6BE888580DD}" type="presParOf" srcId="{924367D6-20AC-432D-9629-4430C4DE23A7}" destId="{621B6C45-E289-49DE-916B-C93D23FF0F20}" srcOrd="1" destOrd="0" presId="urn:microsoft.com/office/officeart/2018/5/layout/IconCircleLabelList"/>
    <dgm:cxn modelId="{525364F1-315C-4D66-AFDC-E8D12168530E}" type="presParOf" srcId="{924367D6-20AC-432D-9629-4430C4DE23A7}" destId="{04BD9A96-7DC6-4960-B7FE-F634C867BF34}" srcOrd="2" destOrd="0" presId="urn:microsoft.com/office/officeart/2018/5/layout/IconCircleLabelList"/>
    <dgm:cxn modelId="{FF210E26-3207-46A5-86FE-2F42885C1B3F}" type="presParOf" srcId="{924367D6-20AC-432D-9629-4430C4DE23A7}" destId="{C1EC0F2B-0420-4F44-B94F-7F3052CB32EA}" srcOrd="3" destOrd="0" presId="urn:microsoft.com/office/officeart/2018/5/layout/IconCircleLabelList"/>
    <dgm:cxn modelId="{09D8E779-E0E9-4A34-899D-05A49F48ECA3}" type="presParOf" srcId="{20E869EB-07CA-43E3-986C-A769CDDC7415}" destId="{C849B8F0-C50D-482D-AA6F-24403817EDD0}" srcOrd="9" destOrd="0" presId="urn:microsoft.com/office/officeart/2018/5/layout/IconCircleLabelList"/>
    <dgm:cxn modelId="{859A2E6A-516A-4A1D-B60A-ACCDBCB1BB50}" type="presParOf" srcId="{20E869EB-07CA-43E3-986C-A769CDDC7415}" destId="{9D5D757F-3346-4FC8-A8C8-9B3BB59C1D54}" srcOrd="10" destOrd="0" presId="urn:microsoft.com/office/officeart/2018/5/layout/IconCircleLabelList"/>
    <dgm:cxn modelId="{4F56A50D-8C54-4D07-93C4-7CAF8C6E8F23}" type="presParOf" srcId="{9D5D757F-3346-4FC8-A8C8-9B3BB59C1D54}" destId="{6CDC8756-0F14-4888-A520-AEA6F8E50E39}" srcOrd="0" destOrd="0" presId="urn:microsoft.com/office/officeart/2018/5/layout/IconCircleLabelList"/>
    <dgm:cxn modelId="{C8ADEE12-121E-437B-BE24-53E3ED04D420}" type="presParOf" srcId="{9D5D757F-3346-4FC8-A8C8-9B3BB59C1D54}" destId="{C4ACCA5F-2B64-4BD3-9D99-994C50755579}" srcOrd="1" destOrd="0" presId="urn:microsoft.com/office/officeart/2018/5/layout/IconCircleLabelList"/>
    <dgm:cxn modelId="{DCA57FF2-FC1B-4F94-B2A8-120B7AF7E308}" type="presParOf" srcId="{9D5D757F-3346-4FC8-A8C8-9B3BB59C1D54}" destId="{3649B2FE-18A5-4146-8E26-0FBA95781C5C}" srcOrd="2" destOrd="0" presId="urn:microsoft.com/office/officeart/2018/5/layout/IconCircleLabelList"/>
    <dgm:cxn modelId="{D6A64C8D-2ADB-4DD9-992B-F12163311BF3}" type="presParOf" srcId="{9D5D757F-3346-4FC8-A8C8-9B3BB59C1D54}" destId="{0643A678-F122-411A-B49F-D47DCF2EE53A}" srcOrd="3" destOrd="0" presId="urn:microsoft.com/office/officeart/2018/5/layout/IconCircleLabelList"/>
    <dgm:cxn modelId="{7D41A0BF-8719-4D72-B533-D8BF8A046BE4}" type="presParOf" srcId="{20E869EB-07CA-43E3-986C-A769CDDC7415}" destId="{16493383-4C88-44B4-BB52-85B88EDEACBF}" srcOrd="11" destOrd="0" presId="urn:microsoft.com/office/officeart/2018/5/layout/IconCircleLabelList"/>
    <dgm:cxn modelId="{6B8C9496-61AF-41F5-8057-403F93A554A7}" type="presParOf" srcId="{20E869EB-07CA-43E3-986C-A769CDDC7415}" destId="{9C8C10F4-3D4B-40C3-88BD-AB039FF994A8}" srcOrd="12" destOrd="0" presId="urn:microsoft.com/office/officeart/2018/5/layout/IconCircleLabelList"/>
    <dgm:cxn modelId="{D9BBE2E6-8611-46D1-844C-E9266FEFB6B0}" type="presParOf" srcId="{9C8C10F4-3D4B-40C3-88BD-AB039FF994A8}" destId="{9BE092BB-7D78-47EF-A178-81E4A698B46F}" srcOrd="0" destOrd="0" presId="urn:microsoft.com/office/officeart/2018/5/layout/IconCircleLabelList"/>
    <dgm:cxn modelId="{B41C07A7-6E3F-4932-B5E8-2D86B4D0DFC7}" type="presParOf" srcId="{9C8C10F4-3D4B-40C3-88BD-AB039FF994A8}" destId="{68459AA4-6E35-4E30-AD99-877EA66078A6}" srcOrd="1" destOrd="0" presId="urn:microsoft.com/office/officeart/2018/5/layout/IconCircleLabelList"/>
    <dgm:cxn modelId="{AB89369D-E33E-4579-876D-A92542F3550F}" type="presParOf" srcId="{9C8C10F4-3D4B-40C3-88BD-AB039FF994A8}" destId="{02A2E277-0362-489C-9B5F-EDCB212A7748}" srcOrd="2" destOrd="0" presId="urn:microsoft.com/office/officeart/2018/5/layout/IconCircleLabelList"/>
    <dgm:cxn modelId="{D14480EF-4D92-4BBB-B493-6FE48504422F}" type="presParOf" srcId="{9C8C10F4-3D4B-40C3-88BD-AB039FF994A8}" destId="{E0BA1272-BB5D-4A19-A9C7-2FDD62CC445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7ABD2-4F07-4DC3-8497-B0D16139396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08AB5CFF-A616-4270-B7E2-83441C20B9C3}">
      <dgm:prSet custT="1"/>
      <dgm:spPr/>
      <dgm:t>
        <a:bodyPr/>
        <a:lstStyle/>
        <a:p>
          <a:r>
            <a:rPr lang="de-AT" sz="2000" dirty="0"/>
            <a:t>Einholung mehrerer Kostenvoranschläge</a:t>
          </a:r>
          <a:endParaRPr lang="en-US" sz="2000" dirty="0"/>
        </a:p>
      </dgm:t>
    </dgm:pt>
    <dgm:pt modelId="{48597F96-D564-4D72-B6D7-87DC2A061A96}" type="parTrans" cxnId="{9078C5EF-F794-4C43-9316-F1E20336B4C7}">
      <dgm:prSet/>
      <dgm:spPr/>
      <dgm:t>
        <a:bodyPr/>
        <a:lstStyle/>
        <a:p>
          <a:endParaRPr lang="en-US"/>
        </a:p>
      </dgm:t>
    </dgm:pt>
    <dgm:pt modelId="{B88BA997-39A6-4F45-80C1-1B264435C221}" type="sibTrans" cxnId="{9078C5EF-F794-4C43-9316-F1E20336B4C7}">
      <dgm:prSet/>
      <dgm:spPr/>
      <dgm:t>
        <a:bodyPr/>
        <a:lstStyle/>
        <a:p>
          <a:endParaRPr lang="en-US"/>
        </a:p>
      </dgm:t>
    </dgm:pt>
    <dgm:pt modelId="{E43FE4FB-FA7F-4BBC-BB03-FE726FDBEE2B}">
      <dgm:prSet custT="1"/>
      <dgm:spPr/>
      <dgm:t>
        <a:bodyPr/>
        <a:lstStyle/>
        <a:p>
          <a:r>
            <a:rPr lang="de-AT" sz="2000" dirty="0"/>
            <a:t>Aktuell arbeiten wir mit folgenden Geräten: </a:t>
          </a:r>
          <a:endParaRPr lang="en-US" sz="2000" dirty="0"/>
        </a:p>
      </dgm:t>
    </dgm:pt>
    <dgm:pt modelId="{D4CF34A7-0F47-4A68-9C5A-412F456783CA}" type="parTrans" cxnId="{4D1D7096-2296-47FB-B9D3-D2F7209B8DBD}">
      <dgm:prSet/>
      <dgm:spPr/>
      <dgm:t>
        <a:bodyPr/>
        <a:lstStyle/>
        <a:p>
          <a:endParaRPr lang="en-US"/>
        </a:p>
      </dgm:t>
    </dgm:pt>
    <dgm:pt modelId="{59BBF835-80DF-4DD7-BA24-82AAEF7A77BA}" type="sibTrans" cxnId="{4D1D7096-2296-47FB-B9D3-D2F7209B8DBD}">
      <dgm:prSet/>
      <dgm:spPr/>
      <dgm:t>
        <a:bodyPr/>
        <a:lstStyle/>
        <a:p>
          <a:endParaRPr lang="en-US"/>
        </a:p>
      </dgm:t>
    </dgm:pt>
    <dgm:pt modelId="{5BFD5844-F594-402D-AFE7-64788630EF23}">
      <dgm:prSet custT="1"/>
      <dgm:spPr/>
      <dgm:t>
        <a:bodyPr/>
        <a:lstStyle/>
        <a:p>
          <a:r>
            <a:rPr lang="de-AT" sz="2000" dirty="0"/>
            <a:t>HP </a:t>
          </a:r>
          <a:r>
            <a:rPr lang="de-AT" sz="2000" dirty="0" err="1"/>
            <a:t>ProBook</a:t>
          </a:r>
          <a:r>
            <a:rPr lang="de-AT" sz="2000" dirty="0"/>
            <a:t> 435 (</a:t>
          </a:r>
          <a:r>
            <a:rPr lang="de-AT" sz="2000" dirty="0" err="1"/>
            <a:t>1c</a:t>
          </a:r>
          <a:r>
            <a:rPr lang="de-AT" sz="2000" dirty="0"/>
            <a:t>)</a:t>
          </a:r>
        </a:p>
        <a:p>
          <a:r>
            <a:rPr lang="de-AT" sz="2000" dirty="0"/>
            <a:t>Surface Pro 7 (</a:t>
          </a:r>
          <a:r>
            <a:rPr lang="de-AT" sz="2000" dirty="0" err="1"/>
            <a:t>2c</a:t>
          </a:r>
          <a:r>
            <a:rPr lang="de-AT" sz="2000" dirty="0"/>
            <a:t>)</a:t>
          </a:r>
        </a:p>
        <a:p>
          <a:r>
            <a:rPr lang="de-AT" sz="2000" dirty="0"/>
            <a:t>HP </a:t>
          </a:r>
          <a:r>
            <a:rPr lang="de-AT" sz="2000" dirty="0" err="1"/>
            <a:t>ProBook</a:t>
          </a:r>
          <a:r>
            <a:rPr lang="de-AT" sz="2000" dirty="0"/>
            <a:t> </a:t>
          </a:r>
          <a:r>
            <a:rPr lang="de-AT" sz="2000" dirty="0" err="1"/>
            <a:t>X360</a:t>
          </a:r>
          <a:r>
            <a:rPr lang="de-AT" sz="2000" dirty="0"/>
            <a:t> (</a:t>
          </a:r>
          <a:r>
            <a:rPr lang="de-AT" sz="2000" dirty="0" err="1"/>
            <a:t>3c</a:t>
          </a:r>
          <a:r>
            <a:rPr lang="de-AT" sz="2000" dirty="0"/>
            <a:t>, </a:t>
          </a:r>
          <a:r>
            <a:rPr lang="de-AT" sz="2000" dirty="0" err="1"/>
            <a:t>4c</a:t>
          </a:r>
          <a:r>
            <a:rPr lang="de-AT" sz="2000" dirty="0"/>
            <a:t>)</a:t>
          </a:r>
        </a:p>
        <a:p>
          <a:r>
            <a:rPr lang="de-AT" sz="2000" dirty="0"/>
            <a:t>Surface Pro 4 (</a:t>
          </a:r>
          <a:r>
            <a:rPr lang="de-AT" sz="2000" dirty="0" err="1"/>
            <a:t>4c</a:t>
          </a:r>
          <a:r>
            <a:rPr lang="de-AT" sz="2000" dirty="0"/>
            <a:t> </a:t>
          </a:r>
          <a:r>
            <a:rPr lang="de-AT" sz="2000" dirty="0" err="1"/>
            <a:t>Jhg</a:t>
          </a:r>
          <a:r>
            <a:rPr lang="de-AT" sz="2000" dirty="0"/>
            <a:t>. 2019/20)</a:t>
          </a:r>
          <a:br>
            <a:rPr lang="de-AT" sz="2000" dirty="0"/>
          </a:br>
          <a:r>
            <a:rPr lang="de-AT" sz="2000" dirty="0"/>
            <a:t>HP x2 612 (4c </a:t>
          </a:r>
          <a:r>
            <a:rPr lang="de-AT" sz="2000" dirty="0" err="1"/>
            <a:t>Jhg</a:t>
          </a:r>
          <a:r>
            <a:rPr lang="de-AT" sz="2000" dirty="0"/>
            <a:t>. 2018/19</a:t>
          </a:r>
          <a:br>
            <a:rPr lang="de-AT" sz="2000" dirty="0"/>
          </a:br>
          <a:r>
            <a:rPr lang="de-AT" sz="2000" dirty="0"/>
            <a:t>                 4c </a:t>
          </a:r>
          <a:r>
            <a:rPr lang="de-AT" sz="2000" dirty="0" err="1"/>
            <a:t>Jhg</a:t>
          </a:r>
          <a:r>
            <a:rPr lang="de-AT" sz="2000" dirty="0"/>
            <a:t>. 2017/18)</a:t>
          </a:r>
          <a:endParaRPr lang="en-US" sz="2000" dirty="0"/>
        </a:p>
      </dgm:t>
    </dgm:pt>
    <dgm:pt modelId="{CF4D9BA1-E7A1-40FC-9099-E7329E030495}" type="parTrans" cxnId="{2B3CFC28-0E87-4184-AC02-AE5DB63F6E26}">
      <dgm:prSet/>
      <dgm:spPr/>
      <dgm:t>
        <a:bodyPr/>
        <a:lstStyle/>
        <a:p>
          <a:endParaRPr lang="en-US"/>
        </a:p>
      </dgm:t>
    </dgm:pt>
    <dgm:pt modelId="{550FA543-F195-42DF-B2BB-8843C4E53019}" type="sibTrans" cxnId="{2B3CFC28-0E87-4184-AC02-AE5DB63F6E26}">
      <dgm:prSet/>
      <dgm:spPr/>
      <dgm:t>
        <a:bodyPr/>
        <a:lstStyle/>
        <a:p>
          <a:endParaRPr lang="en-US"/>
        </a:p>
      </dgm:t>
    </dgm:pt>
    <dgm:pt modelId="{4524467C-9A5D-4CC9-A9B4-DEAAFD765EBA}" type="pres">
      <dgm:prSet presAssocID="{6757ABD2-4F07-4DC3-8497-B0D16139396A}" presName="root" presStyleCnt="0">
        <dgm:presLayoutVars>
          <dgm:dir/>
          <dgm:resizeHandles val="exact"/>
        </dgm:presLayoutVars>
      </dgm:prSet>
      <dgm:spPr/>
    </dgm:pt>
    <dgm:pt modelId="{5E75C725-30A0-4E97-AAAA-501CFC915B7C}" type="pres">
      <dgm:prSet presAssocID="{08AB5CFF-A616-4270-B7E2-83441C20B9C3}" presName="compNode" presStyleCnt="0"/>
      <dgm:spPr/>
    </dgm:pt>
    <dgm:pt modelId="{FC0E8864-C5CE-4BF4-8383-A62F35A003A5}" type="pres">
      <dgm:prSet presAssocID="{08AB5CFF-A616-4270-B7E2-83441C20B9C3}" presName="bgRect" presStyleLbl="bgShp" presStyleIdx="0" presStyleCnt="3" custScaleY="100000"/>
      <dgm:spPr/>
    </dgm:pt>
    <dgm:pt modelId="{91D7A01A-ED98-4AD7-A366-D1D669F0C039}" type="pres">
      <dgm:prSet presAssocID="{08AB5CFF-A616-4270-B7E2-83441C20B9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328F026C-079F-4F03-946F-01B5B0AD8AC0}" type="pres">
      <dgm:prSet presAssocID="{08AB5CFF-A616-4270-B7E2-83441C20B9C3}" presName="spaceRect" presStyleCnt="0"/>
      <dgm:spPr/>
    </dgm:pt>
    <dgm:pt modelId="{4CF31066-953A-43FC-BBDA-B0240D8A36BA}" type="pres">
      <dgm:prSet presAssocID="{08AB5CFF-A616-4270-B7E2-83441C20B9C3}" presName="parTx" presStyleLbl="revTx" presStyleIdx="0" presStyleCnt="3">
        <dgm:presLayoutVars>
          <dgm:chMax val="0"/>
          <dgm:chPref val="0"/>
        </dgm:presLayoutVars>
      </dgm:prSet>
      <dgm:spPr/>
    </dgm:pt>
    <dgm:pt modelId="{876EDA8D-198D-4243-908E-23167D64B4CE}" type="pres">
      <dgm:prSet presAssocID="{B88BA997-39A6-4F45-80C1-1B264435C221}" presName="sibTrans" presStyleCnt="0"/>
      <dgm:spPr/>
    </dgm:pt>
    <dgm:pt modelId="{3CE8858D-E021-45DC-B06D-2710E9D3105B}" type="pres">
      <dgm:prSet presAssocID="{E43FE4FB-FA7F-4BBC-BB03-FE726FDBEE2B}" presName="compNode" presStyleCnt="0"/>
      <dgm:spPr/>
    </dgm:pt>
    <dgm:pt modelId="{7660268B-8665-4EBC-9975-7C65042ED035}" type="pres">
      <dgm:prSet presAssocID="{E43FE4FB-FA7F-4BBC-BB03-FE726FDBEE2B}" presName="bgRect" presStyleLbl="bgShp" presStyleIdx="1" presStyleCnt="3" custScaleY="100000"/>
      <dgm:spPr/>
    </dgm:pt>
    <dgm:pt modelId="{B4BE3428-5301-428E-B15F-B1CD6CE440FE}" type="pres">
      <dgm:prSet presAssocID="{E43FE4FB-FA7F-4BBC-BB03-FE726FDBEE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E27B862-F55D-4D5C-9C09-29A17410C67D}" type="pres">
      <dgm:prSet presAssocID="{E43FE4FB-FA7F-4BBC-BB03-FE726FDBEE2B}" presName="spaceRect" presStyleCnt="0"/>
      <dgm:spPr/>
    </dgm:pt>
    <dgm:pt modelId="{30CB391E-8565-4329-A7E6-DF2182E72317}" type="pres">
      <dgm:prSet presAssocID="{E43FE4FB-FA7F-4BBC-BB03-FE726FDBEE2B}" presName="parTx" presStyleLbl="revTx" presStyleIdx="1" presStyleCnt="3" custLinFactNeighborX="110" custLinFactNeighborY="-14685">
        <dgm:presLayoutVars>
          <dgm:chMax val="0"/>
          <dgm:chPref val="0"/>
        </dgm:presLayoutVars>
      </dgm:prSet>
      <dgm:spPr/>
    </dgm:pt>
    <dgm:pt modelId="{1B7D222A-61A5-4FAF-A570-F9F92B905EFC}" type="pres">
      <dgm:prSet presAssocID="{59BBF835-80DF-4DD7-BA24-82AAEF7A77BA}" presName="sibTrans" presStyleCnt="0"/>
      <dgm:spPr/>
    </dgm:pt>
    <dgm:pt modelId="{8387CA43-AB72-4D42-90AD-0BCF90778C04}" type="pres">
      <dgm:prSet presAssocID="{5BFD5844-F594-402D-AFE7-64788630EF23}" presName="compNode" presStyleCnt="0"/>
      <dgm:spPr/>
    </dgm:pt>
    <dgm:pt modelId="{C188A868-7434-4ECE-8C45-5C1B511DB626}" type="pres">
      <dgm:prSet presAssocID="{5BFD5844-F594-402D-AFE7-64788630EF23}" presName="bgRect" presStyleLbl="bgShp" presStyleIdx="2" presStyleCnt="3"/>
      <dgm:spPr/>
    </dgm:pt>
    <dgm:pt modelId="{4BC44517-213D-4FE4-BB6C-C934115C5668}" type="pres">
      <dgm:prSet presAssocID="{5BFD5844-F594-402D-AFE7-64788630EF2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80C1513F-2CB8-4A5E-99BB-6E379E1DA2AD}" type="pres">
      <dgm:prSet presAssocID="{5BFD5844-F594-402D-AFE7-64788630EF23}" presName="spaceRect" presStyleCnt="0"/>
      <dgm:spPr/>
    </dgm:pt>
    <dgm:pt modelId="{C14C7852-2519-4B81-8BBA-1CC1AE62A519}" type="pres">
      <dgm:prSet presAssocID="{5BFD5844-F594-402D-AFE7-64788630EF23}" presName="parTx" presStyleLbl="revTx" presStyleIdx="2" presStyleCnt="3" custLinFactNeighborX="110" custLinFactNeighborY="-19705">
        <dgm:presLayoutVars>
          <dgm:chMax val="0"/>
          <dgm:chPref val="0"/>
        </dgm:presLayoutVars>
      </dgm:prSet>
      <dgm:spPr/>
    </dgm:pt>
  </dgm:ptLst>
  <dgm:cxnLst>
    <dgm:cxn modelId="{817D3825-250C-4FD3-B895-27BF8D16E5E4}" type="presOf" srcId="{6757ABD2-4F07-4DC3-8497-B0D16139396A}" destId="{4524467C-9A5D-4CC9-A9B4-DEAAFD765EBA}" srcOrd="0" destOrd="0" presId="urn:microsoft.com/office/officeart/2018/2/layout/IconVerticalSolidList"/>
    <dgm:cxn modelId="{0E6D2F28-7BBD-45BA-B05F-48CAB7E4D4FB}" type="presOf" srcId="{E43FE4FB-FA7F-4BBC-BB03-FE726FDBEE2B}" destId="{30CB391E-8565-4329-A7E6-DF2182E72317}" srcOrd="0" destOrd="0" presId="urn:microsoft.com/office/officeart/2018/2/layout/IconVerticalSolidList"/>
    <dgm:cxn modelId="{2B3CFC28-0E87-4184-AC02-AE5DB63F6E26}" srcId="{6757ABD2-4F07-4DC3-8497-B0D16139396A}" destId="{5BFD5844-F594-402D-AFE7-64788630EF23}" srcOrd="2" destOrd="0" parTransId="{CF4D9BA1-E7A1-40FC-9099-E7329E030495}" sibTransId="{550FA543-F195-42DF-B2BB-8843C4E53019}"/>
    <dgm:cxn modelId="{BFFAD950-EA3E-49CD-8703-A7F06EC69706}" type="presOf" srcId="{5BFD5844-F594-402D-AFE7-64788630EF23}" destId="{C14C7852-2519-4B81-8BBA-1CC1AE62A519}" srcOrd="0" destOrd="0" presId="urn:microsoft.com/office/officeart/2018/2/layout/IconVerticalSolidList"/>
    <dgm:cxn modelId="{4D1D7096-2296-47FB-B9D3-D2F7209B8DBD}" srcId="{6757ABD2-4F07-4DC3-8497-B0D16139396A}" destId="{E43FE4FB-FA7F-4BBC-BB03-FE726FDBEE2B}" srcOrd="1" destOrd="0" parTransId="{D4CF34A7-0F47-4A68-9C5A-412F456783CA}" sibTransId="{59BBF835-80DF-4DD7-BA24-82AAEF7A77BA}"/>
    <dgm:cxn modelId="{9078C5EF-F794-4C43-9316-F1E20336B4C7}" srcId="{6757ABD2-4F07-4DC3-8497-B0D16139396A}" destId="{08AB5CFF-A616-4270-B7E2-83441C20B9C3}" srcOrd="0" destOrd="0" parTransId="{48597F96-D564-4D72-B6D7-87DC2A061A96}" sibTransId="{B88BA997-39A6-4F45-80C1-1B264435C221}"/>
    <dgm:cxn modelId="{6555F0F4-59DB-4591-9061-75CC8A31EB91}" type="presOf" srcId="{08AB5CFF-A616-4270-B7E2-83441C20B9C3}" destId="{4CF31066-953A-43FC-BBDA-B0240D8A36BA}" srcOrd="0" destOrd="0" presId="urn:microsoft.com/office/officeart/2018/2/layout/IconVerticalSolidList"/>
    <dgm:cxn modelId="{E209AB42-9562-497A-B7E3-BA1FDC70E3EF}" type="presParOf" srcId="{4524467C-9A5D-4CC9-A9B4-DEAAFD765EBA}" destId="{5E75C725-30A0-4E97-AAAA-501CFC915B7C}" srcOrd="0" destOrd="0" presId="urn:microsoft.com/office/officeart/2018/2/layout/IconVerticalSolidList"/>
    <dgm:cxn modelId="{201228BC-218B-4EB7-9197-10C4AEF733C4}" type="presParOf" srcId="{5E75C725-30A0-4E97-AAAA-501CFC915B7C}" destId="{FC0E8864-C5CE-4BF4-8383-A62F35A003A5}" srcOrd="0" destOrd="0" presId="urn:microsoft.com/office/officeart/2018/2/layout/IconVerticalSolidList"/>
    <dgm:cxn modelId="{6E3EC086-8ECE-45FB-9A32-6E906FD6F080}" type="presParOf" srcId="{5E75C725-30A0-4E97-AAAA-501CFC915B7C}" destId="{91D7A01A-ED98-4AD7-A366-D1D669F0C039}" srcOrd="1" destOrd="0" presId="urn:microsoft.com/office/officeart/2018/2/layout/IconVerticalSolidList"/>
    <dgm:cxn modelId="{DC1E3EB0-92C8-440A-8F04-28CA5052EBA9}" type="presParOf" srcId="{5E75C725-30A0-4E97-AAAA-501CFC915B7C}" destId="{328F026C-079F-4F03-946F-01B5B0AD8AC0}" srcOrd="2" destOrd="0" presId="urn:microsoft.com/office/officeart/2018/2/layout/IconVerticalSolidList"/>
    <dgm:cxn modelId="{EF813418-F094-41DC-A04A-8A83570E8FA0}" type="presParOf" srcId="{5E75C725-30A0-4E97-AAAA-501CFC915B7C}" destId="{4CF31066-953A-43FC-BBDA-B0240D8A36BA}" srcOrd="3" destOrd="0" presId="urn:microsoft.com/office/officeart/2018/2/layout/IconVerticalSolidList"/>
    <dgm:cxn modelId="{783CF770-4E1A-4A90-8DD8-10848E17D35C}" type="presParOf" srcId="{4524467C-9A5D-4CC9-A9B4-DEAAFD765EBA}" destId="{876EDA8D-198D-4243-908E-23167D64B4CE}" srcOrd="1" destOrd="0" presId="urn:microsoft.com/office/officeart/2018/2/layout/IconVerticalSolidList"/>
    <dgm:cxn modelId="{DB9142BB-7550-4BED-ACD4-79A6BD4A61EB}" type="presParOf" srcId="{4524467C-9A5D-4CC9-A9B4-DEAAFD765EBA}" destId="{3CE8858D-E021-45DC-B06D-2710E9D3105B}" srcOrd="2" destOrd="0" presId="urn:microsoft.com/office/officeart/2018/2/layout/IconVerticalSolidList"/>
    <dgm:cxn modelId="{0890E980-AF55-4E16-95C5-2186B6A24178}" type="presParOf" srcId="{3CE8858D-E021-45DC-B06D-2710E9D3105B}" destId="{7660268B-8665-4EBC-9975-7C65042ED035}" srcOrd="0" destOrd="0" presId="urn:microsoft.com/office/officeart/2018/2/layout/IconVerticalSolidList"/>
    <dgm:cxn modelId="{90EE05D3-6473-48D6-BA23-9D844FC5F56A}" type="presParOf" srcId="{3CE8858D-E021-45DC-B06D-2710E9D3105B}" destId="{B4BE3428-5301-428E-B15F-B1CD6CE440FE}" srcOrd="1" destOrd="0" presId="urn:microsoft.com/office/officeart/2018/2/layout/IconVerticalSolidList"/>
    <dgm:cxn modelId="{879F581A-FD49-4114-8DD6-383536988A08}" type="presParOf" srcId="{3CE8858D-E021-45DC-B06D-2710E9D3105B}" destId="{BE27B862-F55D-4D5C-9C09-29A17410C67D}" srcOrd="2" destOrd="0" presId="urn:microsoft.com/office/officeart/2018/2/layout/IconVerticalSolidList"/>
    <dgm:cxn modelId="{81EFB51E-0D1C-4857-8913-BC00448CE82E}" type="presParOf" srcId="{3CE8858D-E021-45DC-B06D-2710E9D3105B}" destId="{30CB391E-8565-4329-A7E6-DF2182E72317}" srcOrd="3" destOrd="0" presId="urn:microsoft.com/office/officeart/2018/2/layout/IconVerticalSolidList"/>
    <dgm:cxn modelId="{BE094550-7D0F-47E0-8CF2-300D0AC7A0C2}" type="presParOf" srcId="{4524467C-9A5D-4CC9-A9B4-DEAAFD765EBA}" destId="{1B7D222A-61A5-4FAF-A570-F9F92B905EFC}" srcOrd="3" destOrd="0" presId="urn:microsoft.com/office/officeart/2018/2/layout/IconVerticalSolidList"/>
    <dgm:cxn modelId="{467025F1-C865-47D1-B5BF-C702BE4E6FB9}" type="presParOf" srcId="{4524467C-9A5D-4CC9-A9B4-DEAAFD765EBA}" destId="{8387CA43-AB72-4D42-90AD-0BCF90778C04}" srcOrd="4" destOrd="0" presId="urn:microsoft.com/office/officeart/2018/2/layout/IconVerticalSolidList"/>
    <dgm:cxn modelId="{792B5042-055B-4443-AC4F-EC77B0D11188}" type="presParOf" srcId="{8387CA43-AB72-4D42-90AD-0BCF90778C04}" destId="{C188A868-7434-4ECE-8C45-5C1B511DB626}" srcOrd="0" destOrd="0" presId="urn:microsoft.com/office/officeart/2018/2/layout/IconVerticalSolidList"/>
    <dgm:cxn modelId="{11119151-A3BC-4979-8FFF-9E33C5C46ED1}" type="presParOf" srcId="{8387CA43-AB72-4D42-90AD-0BCF90778C04}" destId="{4BC44517-213D-4FE4-BB6C-C934115C5668}" srcOrd="1" destOrd="0" presId="urn:microsoft.com/office/officeart/2018/2/layout/IconVerticalSolidList"/>
    <dgm:cxn modelId="{3144B95E-FAE7-4DB3-8BB2-ECC08EE9F59C}" type="presParOf" srcId="{8387CA43-AB72-4D42-90AD-0BCF90778C04}" destId="{80C1513F-2CB8-4A5E-99BB-6E379E1DA2AD}" srcOrd="2" destOrd="0" presId="urn:microsoft.com/office/officeart/2018/2/layout/IconVerticalSolidList"/>
    <dgm:cxn modelId="{9E0927F0-D8D6-4483-9C94-8872BFAB8F23}" type="presParOf" srcId="{8387CA43-AB72-4D42-90AD-0BCF90778C04}" destId="{C14C7852-2519-4B81-8BBA-1CC1AE62A5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170741-CED1-4796-9D7A-16D1AAC900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E3DA68C-965F-4AB4-B191-15A253997D92}">
      <dgm:prSet/>
      <dgm:spPr/>
      <dgm:t>
        <a:bodyPr/>
        <a:lstStyle/>
        <a:p>
          <a:r>
            <a:rPr lang="de-AT" dirty="0"/>
            <a:t>Schülerbenutzer werden für das Schulnetzwerk angelegt (eingeschränkter Benutzer).</a:t>
          </a:r>
          <a:endParaRPr lang="en-US" dirty="0"/>
        </a:p>
      </dgm:t>
    </dgm:pt>
    <dgm:pt modelId="{E9CA1670-BA90-4650-881F-B589CEAAD879}" type="parTrans" cxnId="{B678BDE3-ACA6-4439-8A90-47FD687643BC}">
      <dgm:prSet/>
      <dgm:spPr/>
      <dgm:t>
        <a:bodyPr/>
        <a:lstStyle/>
        <a:p>
          <a:endParaRPr lang="en-US"/>
        </a:p>
      </dgm:t>
    </dgm:pt>
    <dgm:pt modelId="{A6769BBF-F680-4BA3-A1DB-36A10DEF3103}" type="sibTrans" cxnId="{B678BDE3-ACA6-4439-8A90-47FD687643BC}">
      <dgm:prSet/>
      <dgm:spPr/>
      <dgm:t>
        <a:bodyPr/>
        <a:lstStyle/>
        <a:p>
          <a:endParaRPr lang="en-US"/>
        </a:p>
      </dgm:t>
    </dgm:pt>
    <dgm:pt modelId="{100CA963-26C0-44B4-BA2C-701D4614A232}">
      <dgm:prSet/>
      <dgm:spPr/>
      <dgm:t>
        <a:bodyPr/>
        <a:lstStyle/>
        <a:p>
          <a:r>
            <a:rPr lang="de-AT"/>
            <a:t>Eltern haben eigenen Benutzerzugang mit Adminrechten.</a:t>
          </a:r>
          <a:endParaRPr lang="en-US"/>
        </a:p>
      </dgm:t>
    </dgm:pt>
    <dgm:pt modelId="{C46361BC-3D09-4815-B394-D2082EB46279}" type="parTrans" cxnId="{07E4CBB1-ECA2-49ED-BA6A-C4B73854E3E3}">
      <dgm:prSet/>
      <dgm:spPr/>
      <dgm:t>
        <a:bodyPr/>
        <a:lstStyle/>
        <a:p>
          <a:endParaRPr lang="en-US"/>
        </a:p>
      </dgm:t>
    </dgm:pt>
    <dgm:pt modelId="{06A46375-036B-4E5C-B815-02961F627C4C}" type="sibTrans" cxnId="{07E4CBB1-ECA2-49ED-BA6A-C4B73854E3E3}">
      <dgm:prSet/>
      <dgm:spPr/>
      <dgm:t>
        <a:bodyPr/>
        <a:lstStyle/>
        <a:p>
          <a:endParaRPr lang="en-US"/>
        </a:p>
      </dgm:t>
    </dgm:pt>
    <dgm:pt modelId="{C6633B61-BE2B-4603-8F7F-8E9331CFBF9E}">
      <dgm:prSet/>
      <dgm:spPr/>
      <dgm:t>
        <a:bodyPr/>
        <a:lstStyle/>
        <a:p>
          <a:r>
            <a:rPr lang="de-AT" dirty="0"/>
            <a:t>Schüler haben im Netzwerk Zugriff auf W-Lan, ihren Ordner auf dem Server und auf einen Schul-Drucker.</a:t>
          </a:r>
          <a:endParaRPr lang="en-US" dirty="0"/>
        </a:p>
      </dgm:t>
    </dgm:pt>
    <dgm:pt modelId="{D26FE959-F59D-462F-A151-E5BCFD52ED98}" type="parTrans" cxnId="{EAD4F5FE-CD88-4655-8BF6-A2A64758D222}">
      <dgm:prSet/>
      <dgm:spPr/>
      <dgm:t>
        <a:bodyPr/>
        <a:lstStyle/>
        <a:p>
          <a:endParaRPr lang="en-US"/>
        </a:p>
      </dgm:t>
    </dgm:pt>
    <dgm:pt modelId="{CA5206F8-B41E-446D-A190-606BA6D36FB9}" type="sibTrans" cxnId="{EAD4F5FE-CD88-4655-8BF6-A2A64758D222}">
      <dgm:prSet/>
      <dgm:spPr/>
      <dgm:t>
        <a:bodyPr/>
        <a:lstStyle/>
        <a:p>
          <a:endParaRPr lang="en-US"/>
        </a:p>
      </dgm:t>
    </dgm:pt>
    <dgm:pt modelId="{CD277252-E680-414A-B41A-F808B9B1242F}">
      <dgm:prSet/>
      <dgm:spPr/>
      <dgm:t>
        <a:bodyPr/>
        <a:lstStyle/>
        <a:p>
          <a:r>
            <a:rPr lang="de-AT"/>
            <a:t>Schüler nehmen die Tablets mit nach Hause, sie müssen aufgeladen mitgebracht werden.</a:t>
          </a:r>
          <a:endParaRPr lang="en-US"/>
        </a:p>
      </dgm:t>
    </dgm:pt>
    <dgm:pt modelId="{5A432AE8-2EBA-4022-99D0-177856B3065D}" type="parTrans" cxnId="{63776C83-5605-4E52-8C75-D5A732371C10}">
      <dgm:prSet/>
      <dgm:spPr/>
      <dgm:t>
        <a:bodyPr/>
        <a:lstStyle/>
        <a:p>
          <a:endParaRPr lang="en-US"/>
        </a:p>
      </dgm:t>
    </dgm:pt>
    <dgm:pt modelId="{7BE67FAC-85BA-42A5-ABE9-C3AD81A12B11}" type="sibTrans" cxnId="{63776C83-5605-4E52-8C75-D5A732371C10}">
      <dgm:prSet/>
      <dgm:spPr/>
      <dgm:t>
        <a:bodyPr/>
        <a:lstStyle/>
        <a:p>
          <a:endParaRPr lang="en-US"/>
        </a:p>
      </dgm:t>
    </dgm:pt>
    <dgm:pt modelId="{53528115-7718-45D4-9172-E24074436652}">
      <dgm:prSet/>
      <dgm:spPr/>
      <dgm:t>
        <a:bodyPr/>
        <a:lstStyle/>
        <a:p>
          <a:r>
            <a:rPr lang="de-AT"/>
            <a:t>Tablets werden nur nach Aufforderung des Lehrers verwendet.</a:t>
          </a:r>
          <a:endParaRPr lang="en-US"/>
        </a:p>
      </dgm:t>
    </dgm:pt>
    <dgm:pt modelId="{72EA71A1-1BF8-4461-968A-7D125BAD288A}" type="parTrans" cxnId="{F83D64A5-D562-4900-8590-AE824C8A5B6F}">
      <dgm:prSet/>
      <dgm:spPr/>
      <dgm:t>
        <a:bodyPr/>
        <a:lstStyle/>
        <a:p>
          <a:endParaRPr lang="en-US"/>
        </a:p>
      </dgm:t>
    </dgm:pt>
    <dgm:pt modelId="{261D6AB7-9564-4BD5-A4AA-86BD68703E7E}" type="sibTrans" cxnId="{F83D64A5-D562-4900-8590-AE824C8A5B6F}">
      <dgm:prSet/>
      <dgm:spPr/>
      <dgm:t>
        <a:bodyPr/>
        <a:lstStyle/>
        <a:p>
          <a:endParaRPr lang="en-US"/>
        </a:p>
      </dgm:t>
    </dgm:pt>
    <dgm:pt modelId="{B8C82005-A556-48FB-AB22-5AFCB34A6137}" type="pres">
      <dgm:prSet presAssocID="{05170741-CED1-4796-9D7A-16D1AAC90090}" presName="root" presStyleCnt="0">
        <dgm:presLayoutVars>
          <dgm:dir/>
          <dgm:resizeHandles val="exact"/>
        </dgm:presLayoutVars>
      </dgm:prSet>
      <dgm:spPr/>
    </dgm:pt>
    <dgm:pt modelId="{493C50E5-4935-41FE-94C5-5CE7FAA5624A}" type="pres">
      <dgm:prSet presAssocID="{9E3DA68C-965F-4AB4-B191-15A253997D92}" presName="compNode" presStyleCnt="0"/>
      <dgm:spPr/>
    </dgm:pt>
    <dgm:pt modelId="{FA8148D0-077B-461C-BDB1-17462D7833B9}" type="pres">
      <dgm:prSet presAssocID="{9E3DA68C-965F-4AB4-B191-15A253997D92}" presName="bgRect" presStyleLbl="bgShp" presStyleIdx="0" presStyleCnt="5"/>
      <dgm:spPr/>
    </dgm:pt>
    <dgm:pt modelId="{AD7645C7-6C85-46B4-88E1-7A0F270D13FC}" type="pres">
      <dgm:prSet presAssocID="{9E3DA68C-965F-4AB4-B191-15A253997D9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09AEFE85-82DA-4031-B4F2-4C56E876F7CD}" type="pres">
      <dgm:prSet presAssocID="{9E3DA68C-965F-4AB4-B191-15A253997D92}" presName="spaceRect" presStyleCnt="0"/>
      <dgm:spPr/>
    </dgm:pt>
    <dgm:pt modelId="{CE58EC22-132A-4E71-8949-67928D0D5DC6}" type="pres">
      <dgm:prSet presAssocID="{9E3DA68C-965F-4AB4-B191-15A253997D92}" presName="parTx" presStyleLbl="revTx" presStyleIdx="0" presStyleCnt="5">
        <dgm:presLayoutVars>
          <dgm:chMax val="0"/>
          <dgm:chPref val="0"/>
        </dgm:presLayoutVars>
      </dgm:prSet>
      <dgm:spPr/>
    </dgm:pt>
    <dgm:pt modelId="{78FBA170-AF92-4143-B3F5-AA27CC0CA0B7}" type="pres">
      <dgm:prSet presAssocID="{A6769BBF-F680-4BA3-A1DB-36A10DEF3103}" presName="sibTrans" presStyleCnt="0"/>
      <dgm:spPr/>
    </dgm:pt>
    <dgm:pt modelId="{8A2A64E3-C5B4-4361-9411-3DCA123747BA}" type="pres">
      <dgm:prSet presAssocID="{100CA963-26C0-44B4-BA2C-701D4614A232}" presName="compNode" presStyleCnt="0"/>
      <dgm:spPr/>
    </dgm:pt>
    <dgm:pt modelId="{3E1CCD0C-B2A9-4D16-A849-8B159E2A78EE}" type="pres">
      <dgm:prSet presAssocID="{100CA963-26C0-44B4-BA2C-701D4614A232}" presName="bgRect" presStyleLbl="bgShp" presStyleIdx="1" presStyleCnt="5"/>
      <dgm:spPr/>
    </dgm:pt>
    <dgm:pt modelId="{312B2801-FC5E-4B32-B51B-5A230CC97ABC}" type="pres">
      <dgm:prSet presAssocID="{100CA963-26C0-44B4-BA2C-701D4614A23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79E711B0-DC75-43C4-8841-1DF5C41A46A7}" type="pres">
      <dgm:prSet presAssocID="{100CA963-26C0-44B4-BA2C-701D4614A232}" presName="spaceRect" presStyleCnt="0"/>
      <dgm:spPr/>
    </dgm:pt>
    <dgm:pt modelId="{6E48AA5E-3DF8-4319-8385-0957A10E6EB8}" type="pres">
      <dgm:prSet presAssocID="{100CA963-26C0-44B4-BA2C-701D4614A232}" presName="parTx" presStyleLbl="revTx" presStyleIdx="1" presStyleCnt="5">
        <dgm:presLayoutVars>
          <dgm:chMax val="0"/>
          <dgm:chPref val="0"/>
        </dgm:presLayoutVars>
      </dgm:prSet>
      <dgm:spPr/>
    </dgm:pt>
    <dgm:pt modelId="{64C0B5A3-3DCF-4172-830A-DFBF740F61B2}" type="pres">
      <dgm:prSet presAssocID="{06A46375-036B-4E5C-B815-02961F627C4C}" presName="sibTrans" presStyleCnt="0"/>
      <dgm:spPr/>
    </dgm:pt>
    <dgm:pt modelId="{3D74369A-381B-479A-9919-74328333C73E}" type="pres">
      <dgm:prSet presAssocID="{C6633B61-BE2B-4603-8F7F-8E9331CFBF9E}" presName="compNode" presStyleCnt="0"/>
      <dgm:spPr/>
    </dgm:pt>
    <dgm:pt modelId="{8E41CC84-790F-4F5E-8DB6-3F5F4BDD8322}" type="pres">
      <dgm:prSet presAssocID="{C6633B61-BE2B-4603-8F7F-8E9331CFBF9E}" presName="bgRect" presStyleLbl="bgShp" presStyleIdx="2" presStyleCnt="5"/>
      <dgm:spPr/>
    </dgm:pt>
    <dgm:pt modelId="{23A87CA4-C93D-44C9-9E58-F4249E8F428B}" type="pres">
      <dgm:prSet presAssocID="{C6633B61-BE2B-4603-8F7F-8E9331CFBF9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0F8B065-0B04-47B8-BAE0-E819F2FB77F7}" type="pres">
      <dgm:prSet presAssocID="{C6633B61-BE2B-4603-8F7F-8E9331CFBF9E}" presName="spaceRect" presStyleCnt="0"/>
      <dgm:spPr/>
    </dgm:pt>
    <dgm:pt modelId="{C96FB40D-2402-4FD1-A356-E985B1E5D9CB}" type="pres">
      <dgm:prSet presAssocID="{C6633B61-BE2B-4603-8F7F-8E9331CFBF9E}" presName="parTx" presStyleLbl="revTx" presStyleIdx="2" presStyleCnt="5">
        <dgm:presLayoutVars>
          <dgm:chMax val="0"/>
          <dgm:chPref val="0"/>
        </dgm:presLayoutVars>
      </dgm:prSet>
      <dgm:spPr/>
    </dgm:pt>
    <dgm:pt modelId="{E9A52B0C-091E-4256-AD2A-DE10C37B0529}" type="pres">
      <dgm:prSet presAssocID="{CA5206F8-B41E-446D-A190-606BA6D36FB9}" presName="sibTrans" presStyleCnt="0"/>
      <dgm:spPr/>
    </dgm:pt>
    <dgm:pt modelId="{E21622F9-653D-4197-A0A9-52C651F0A614}" type="pres">
      <dgm:prSet presAssocID="{CD277252-E680-414A-B41A-F808B9B1242F}" presName="compNode" presStyleCnt="0"/>
      <dgm:spPr/>
    </dgm:pt>
    <dgm:pt modelId="{1FD70A2C-03FC-4FD0-8AA6-2675DE9FB812}" type="pres">
      <dgm:prSet presAssocID="{CD277252-E680-414A-B41A-F808B9B1242F}" presName="bgRect" presStyleLbl="bgShp" presStyleIdx="3" presStyleCnt="5"/>
      <dgm:spPr/>
    </dgm:pt>
    <dgm:pt modelId="{20B9662A-4C6C-4D00-BBFF-9FF9146101C3}" type="pres">
      <dgm:prSet presAssocID="{CD277252-E680-414A-B41A-F808B9B1242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dender Akku mit einfarbiger Füllung"/>
        </a:ext>
      </dgm:extLst>
    </dgm:pt>
    <dgm:pt modelId="{38C31AAF-EAE9-4F69-88E4-B496A0F06774}" type="pres">
      <dgm:prSet presAssocID="{CD277252-E680-414A-B41A-F808B9B1242F}" presName="spaceRect" presStyleCnt="0"/>
      <dgm:spPr/>
    </dgm:pt>
    <dgm:pt modelId="{619623EE-EA8C-42DA-A2EC-3290768939A8}" type="pres">
      <dgm:prSet presAssocID="{CD277252-E680-414A-B41A-F808B9B1242F}" presName="parTx" presStyleLbl="revTx" presStyleIdx="3" presStyleCnt="5">
        <dgm:presLayoutVars>
          <dgm:chMax val="0"/>
          <dgm:chPref val="0"/>
        </dgm:presLayoutVars>
      </dgm:prSet>
      <dgm:spPr/>
    </dgm:pt>
    <dgm:pt modelId="{75A83733-0279-4E23-A1D3-12CA1BE10CBC}" type="pres">
      <dgm:prSet presAssocID="{7BE67FAC-85BA-42A5-ABE9-C3AD81A12B11}" presName="sibTrans" presStyleCnt="0"/>
      <dgm:spPr/>
    </dgm:pt>
    <dgm:pt modelId="{AD5A3EB5-E9C1-4D98-A7C4-087ACC5A9B19}" type="pres">
      <dgm:prSet presAssocID="{53528115-7718-45D4-9172-E24074436652}" presName="compNode" presStyleCnt="0"/>
      <dgm:spPr/>
    </dgm:pt>
    <dgm:pt modelId="{DAD10C79-6C67-4A40-8470-89793E932A2D}" type="pres">
      <dgm:prSet presAssocID="{53528115-7718-45D4-9172-E24074436652}" presName="bgRect" presStyleLbl="bgShp" presStyleIdx="4" presStyleCnt="5"/>
      <dgm:spPr/>
    </dgm:pt>
    <dgm:pt modelId="{5A349D37-8FFD-441A-8777-B476B0605879}" type="pres">
      <dgm:prSet presAssocID="{53528115-7718-45D4-9172-E2407443665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E1C41413-CAFF-431B-A138-1B8C7E6D0E91}" type="pres">
      <dgm:prSet presAssocID="{53528115-7718-45D4-9172-E24074436652}" presName="spaceRect" presStyleCnt="0"/>
      <dgm:spPr/>
    </dgm:pt>
    <dgm:pt modelId="{D934A53D-D7CB-4ED0-9048-4403C43B9A14}" type="pres">
      <dgm:prSet presAssocID="{53528115-7718-45D4-9172-E2407443665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259D52D-EF75-43EB-828B-A859B821A3B2}" type="presOf" srcId="{53528115-7718-45D4-9172-E24074436652}" destId="{D934A53D-D7CB-4ED0-9048-4403C43B9A14}" srcOrd="0" destOrd="0" presId="urn:microsoft.com/office/officeart/2018/2/layout/IconVerticalSolidList"/>
    <dgm:cxn modelId="{217C4069-81D9-49FC-BDBB-029B24A9B530}" type="presOf" srcId="{C6633B61-BE2B-4603-8F7F-8E9331CFBF9E}" destId="{C96FB40D-2402-4FD1-A356-E985B1E5D9CB}" srcOrd="0" destOrd="0" presId="urn:microsoft.com/office/officeart/2018/2/layout/IconVerticalSolidList"/>
    <dgm:cxn modelId="{63776C83-5605-4E52-8C75-D5A732371C10}" srcId="{05170741-CED1-4796-9D7A-16D1AAC90090}" destId="{CD277252-E680-414A-B41A-F808B9B1242F}" srcOrd="3" destOrd="0" parTransId="{5A432AE8-2EBA-4022-99D0-177856B3065D}" sibTransId="{7BE67FAC-85BA-42A5-ABE9-C3AD81A12B11}"/>
    <dgm:cxn modelId="{87D2DFA0-C461-45BF-9661-2A34D779EC51}" type="presOf" srcId="{05170741-CED1-4796-9D7A-16D1AAC90090}" destId="{B8C82005-A556-48FB-AB22-5AFCB34A6137}" srcOrd="0" destOrd="0" presId="urn:microsoft.com/office/officeart/2018/2/layout/IconVerticalSolidList"/>
    <dgm:cxn modelId="{F83D64A5-D562-4900-8590-AE824C8A5B6F}" srcId="{05170741-CED1-4796-9D7A-16D1AAC90090}" destId="{53528115-7718-45D4-9172-E24074436652}" srcOrd="4" destOrd="0" parTransId="{72EA71A1-1BF8-4461-968A-7D125BAD288A}" sibTransId="{261D6AB7-9564-4BD5-A4AA-86BD68703E7E}"/>
    <dgm:cxn modelId="{07E4CBB1-ECA2-49ED-BA6A-C4B73854E3E3}" srcId="{05170741-CED1-4796-9D7A-16D1AAC90090}" destId="{100CA963-26C0-44B4-BA2C-701D4614A232}" srcOrd="1" destOrd="0" parTransId="{C46361BC-3D09-4815-B394-D2082EB46279}" sibTransId="{06A46375-036B-4E5C-B815-02961F627C4C}"/>
    <dgm:cxn modelId="{8F8D55B3-C4CB-4250-8DAC-9AB3DA5B40B9}" type="presOf" srcId="{9E3DA68C-965F-4AB4-B191-15A253997D92}" destId="{CE58EC22-132A-4E71-8949-67928D0D5DC6}" srcOrd="0" destOrd="0" presId="urn:microsoft.com/office/officeart/2018/2/layout/IconVerticalSolidList"/>
    <dgm:cxn modelId="{563F8ED8-0050-4377-96BD-8C8AE09CD384}" type="presOf" srcId="{CD277252-E680-414A-B41A-F808B9B1242F}" destId="{619623EE-EA8C-42DA-A2EC-3290768939A8}" srcOrd="0" destOrd="0" presId="urn:microsoft.com/office/officeart/2018/2/layout/IconVerticalSolidList"/>
    <dgm:cxn modelId="{653979D9-521E-4E32-BA43-572FBF935087}" type="presOf" srcId="{100CA963-26C0-44B4-BA2C-701D4614A232}" destId="{6E48AA5E-3DF8-4319-8385-0957A10E6EB8}" srcOrd="0" destOrd="0" presId="urn:microsoft.com/office/officeart/2018/2/layout/IconVerticalSolidList"/>
    <dgm:cxn modelId="{B678BDE3-ACA6-4439-8A90-47FD687643BC}" srcId="{05170741-CED1-4796-9D7A-16D1AAC90090}" destId="{9E3DA68C-965F-4AB4-B191-15A253997D92}" srcOrd="0" destOrd="0" parTransId="{E9CA1670-BA90-4650-881F-B589CEAAD879}" sibTransId="{A6769BBF-F680-4BA3-A1DB-36A10DEF3103}"/>
    <dgm:cxn modelId="{EAD4F5FE-CD88-4655-8BF6-A2A64758D222}" srcId="{05170741-CED1-4796-9D7A-16D1AAC90090}" destId="{C6633B61-BE2B-4603-8F7F-8E9331CFBF9E}" srcOrd="2" destOrd="0" parTransId="{D26FE959-F59D-462F-A151-E5BCFD52ED98}" sibTransId="{CA5206F8-B41E-446D-A190-606BA6D36FB9}"/>
    <dgm:cxn modelId="{9ED0BE24-C601-4032-9351-ADEEC93B49E5}" type="presParOf" srcId="{B8C82005-A556-48FB-AB22-5AFCB34A6137}" destId="{493C50E5-4935-41FE-94C5-5CE7FAA5624A}" srcOrd="0" destOrd="0" presId="urn:microsoft.com/office/officeart/2018/2/layout/IconVerticalSolidList"/>
    <dgm:cxn modelId="{043ACE10-425A-4513-9761-141D811466B5}" type="presParOf" srcId="{493C50E5-4935-41FE-94C5-5CE7FAA5624A}" destId="{FA8148D0-077B-461C-BDB1-17462D7833B9}" srcOrd="0" destOrd="0" presId="urn:microsoft.com/office/officeart/2018/2/layout/IconVerticalSolidList"/>
    <dgm:cxn modelId="{87C06E2F-19A2-4999-A5A2-81B82883C76E}" type="presParOf" srcId="{493C50E5-4935-41FE-94C5-5CE7FAA5624A}" destId="{AD7645C7-6C85-46B4-88E1-7A0F270D13FC}" srcOrd="1" destOrd="0" presId="urn:microsoft.com/office/officeart/2018/2/layout/IconVerticalSolidList"/>
    <dgm:cxn modelId="{7F1427AE-CF44-403B-AF5D-A4C92A0F79A8}" type="presParOf" srcId="{493C50E5-4935-41FE-94C5-5CE7FAA5624A}" destId="{09AEFE85-82DA-4031-B4F2-4C56E876F7CD}" srcOrd="2" destOrd="0" presId="urn:microsoft.com/office/officeart/2018/2/layout/IconVerticalSolidList"/>
    <dgm:cxn modelId="{BAAE1FA2-9B31-4DCE-8E14-D0DAADF17CC2}" type="presParOf" srcId="{493C50E5-4935-41FE-94C5-5CE7FAA5624A}" destId="{CE58EC22-132A-4E71-8949-67928D0D5DC6}" srcOrd="3" destOrd="0" presId="urn:microsoft.com/office/officeart/2018/2/layout/IconVerticalSolidList"/>
    <dgm:cxn modelId="{7AA638CA-36A6-4A44-BD17-A4FBED2E62AA}" type="presParOf" srcId="{B8C82005-A556-48FB-AB22-5AFCB34A6137}" destId="{78FBA170-AF92-4143-B3F5-AA27CC0CA0B7}" srcOrd="1" destOrd="0" presId="urn:microsoft.com/office/officeart/2018/2/layout/IconVerticalSolidList"/>
    <dgm:cxn modelId="{652A0B17-A049-4017-8065-A97738DBC0A9}" type="presParOf" srcId="{B8C82005-A556-48FB-AB22-5AFCB34A6137}" destId="{8A2A64E3-C5B4-4361-9411-3DCA123747BA}" srcOrd="2" destOrd="0" presId="urn:microsoft.com/office/officeart/2018/2/layout/IconVerticalSolidList"/>
    <dgm:cxn modelId="{8D90AC29-666C-484A-815A-5272649058BD}" type="presParOf" srcId="{8A2A64E3-C5B4-4361-9411-3DCA123747BA}" destId="{3E1CCD0C-B2A9-4D16-A849-8B159E2A78EE}" srcOrd="0" destOrd="0" presId="urn:microsoft.com/office/officeart/2018/2/layout/IconVerticalSolidList"/>
    <dgm:cxn modelId="{A43B720F-6B04-4C24-A512-107B76B7486B}" type="presParOf" srcId="{8A2A64E3-C5B4-4361-9411-3DCA123747BA}" destId="{312B2801-FC5E-4B32-B51B-5A230CC97ABC}" srcOrd="1" destOrd="0" presId="urn:microsoft.com/office/officeart/2018/2/layout/IconVerticalSolidList"/>
    <dgm:cxn modelId="{D79384B6-7368-4B58-B85F-B34268553F0D}" type="presParOf" srcId="{8A2A64E3-C5B4-4361-9411-3DCA123747BA}" destId="{79E711B0-DC75-43C4-8841-1DF5C41A46A7}" srcOrd="2" destOrd="0" presId="urn:microsoft.com/office/officeart/2018/2/layout/IconVerticalSolidList"/>
    <dgm:cxn modelId="{ECF9B9E5-50C0-4E7B-81FF-05D20EE08923}" type="presParOf" srcId="{8A2A64E3-C5B4-4361-9411-3DCA123747BA}" destId="{6E48AA5E-3DF8-4319-8385-0957A10E6EB8}" srcOrd="3" destOrd="0" presId="urn:microsoft.com/office/officeart/2018/2/layout/IconVerticalSolidList"/>
    <dgm:cxn modelId="{B91BC24A-94C1-4D90-9D7D-2032FCACE572}" type="presParOf" srcId="{B8C82005-A556-48FB-AB22-5AFCB34A6137}" destId="{64C0B5A3-3DCF-4172-830A-DFBF740F61B2}" srcOrd="3" destOrd="0" presId="urn:microsoft.com/office/officeart/2018/2/layout/IconVerticalSolidList"/>
    <dgm:cxn modelId="{EE694FF0-8DC1-4739-A5A0-C08EB01242FC}" type="presParOf" srcId="{B8C82005-A556-48FB-AB22-5AFCB34A6137}" destId="{3D74369A-381B-479A-9919-74328333C73E}" srcOrd="4" destOrd="0" presId="urn:microsoft.com/office/officeart/2018/2/layout/IconVerticalSolidList"/>
    <dgm:cxn modelId="{7FAEF0F2-FB3A-4090-8E55-54DFAFF19236}" type="presParOf" srcId="{3D74369A-381B-479A-9919-74328333C73E}" destId="{8E41CC84-790F-4F5E-8DB6-3F5F4BDD8322}" srcOrd="0" destOrd="0" presId="urn:microsoft.com/office/officeart/2018/2/layout/IconVerticalSolidList"/>
    <dgm:cxn modelId="{2E61389D-DA5D-4F5E-A179-96637150CA8C}" type="presParOf" srcId="{3D74369A-381B-479A-9919-74328333C73E}" destId="{23A87CA4-C93D-44C9-9E58-F4249E8F428B}" srcOrd="1" destOrd="0" presId="urn:microsoft.com/office/officeart/2018/2/layout/IconVerticalSolidList"/>
    <dgm:cxn modelId="{9E700683-4ECA-4B4E-AFDA-619D96A49654}" type="presParOf" srcId="{3D74369A-381B-479A-9919-74328333C73E}" destId="{F0F8B065-0B04-47B8-BAE0-E819F2FB77F7}" srcOrd="2" destOrd="0" presId="urn:microsoft.com/office/officeart/2018/2/layout/IconVerticalSolidList"/>
    <dgm:cxn modelId="{7463AEC1-3F9B-4EC0-BD39-B614D177665F}" type="presParOf" srcId="{3D74369A-381B-479A-9919-74328333C73E}" destId="{C96FB40D-2402-4FD1-A356-E985B1E5D9CB}" srcOrd="3" destOrd="0" presId="urn:microsoft.com/office/officeart/2018/2/layout/IconVerticalSolidList"/>
    <dgm:cxn modelId="{DE01F57B-1EDC-4B84-BE17-7B77BCA6A257}" type="presParOf" srcId="{B8C82005-A556-48FB-AB22-5AFCB34A6137}" destId="{E9A52B0C-091E-4256-AD2A-DE10C37B0529}" srcOrd="5" destOrd="0" presId="urn:microsoft.com/office/officeart/2018/2/layout/IconVerticalSolidList"/>
    <dgm:cxn modelId="{F951C84F-40CA-48A6-8A05-C01B50A19B7D}" type="presParOf" srcId="{B8C82005-A556-48FB-AB22-5AFCB34A6137}" destId="{E21622F9-653D-4197-A0A9-52C651F0A614}" srcOrd="6" destOrd="0" presId="urn:microsoft.com/office/officeart/2018/2/layout/IconVerticalSolidList"/>
    <dgm:cxn modelId="{CCE8FC5A-8BAB-4AA4-B1FC-AF66345079FE}" type="presParOf" srcId="{E21622F9-653D-4197-A0A9-52C651F0A614}" destId="{1FD70A2C-03FC-4FD0-8AA6-2675DE9FB812}" srcOrd="0" destOrd="0" presId="urn:microsoft.com/office/officeart/2018/2/layout/IconVerticalSolidList"/>
    <dgm:cxn modelId="{54B37AD9-673B-48C5-82C3-E8C982EF54D2}" type="presParOf" srcId="{E21622F9-653D-4197-A0A9-52C651F0A614}" destId="{20B9662A-4C6C-4D00-BBFF-9FF9146101C3}" srcOrd="1" destOrd="0" presId="urn:microsoft.com/office/officeart/2018/2/layout/IconVerticalSolidList"/>
    <dgm:cxn modelId="{FB6A282B-E31F-4E8A-BB34-805AB53C4F85}" type="presParOf" srcId="{E21622F9-653D-4197-A0A9-52C651F0A614}" destId="{38C31AAF-EAE9-4F69-88E4-B496A0F06774}" srcOrd="2" destOrd="0" presId="urn:microsoft.com/office/officeart/2018/2/layout/IconVerticalSolidList"/>
    <dgm:cxn modelId="{D4984141-5DE1-42C3-9BB6-3D3A2C5C1F1A}" type="presParOf" srcId="{E21622F9-653D-4197-A0A9-52C651F0A614}" destId="{619623EE-EA8C-42DA-A2EC-3290768939A8}" srcOrd="3" destOrd="0" presId="urn:microsoft.com/office/officeart/2018/2/layout/IconVerticalSolidList"/>
    <dgm:cxn modelId="{AAF33004-F3F0-4E12-9B59-E30B67ED5958}" type="presParOf" srcId="{B8C82005-A556-48FB-AB22-5AFCB34A6137}" destId="{75A83733-0279-4E23-A1D3-12CA1BE10CBC}" srcOrd="7" destOrd="0" presId="urn:microsoft.com/office/officeart/2018/2/layout/IconVerticalSolidList"/>
    <dgm:cxn modelId="{EC4C2749-A111-42D8-A1C8-A451D7455F98}" type="presParOf" srcId="{B8C82005-A556-48FB-AB22-5AFCB34A6137}" destId="{AD5A3EB5-E9C1-4D98-A7C4-087ACC5A9B19}" srcOrd="8" destOrd="0" presId="urn:microsoft.com/office/officeart/2018/2/layout/IconVerticalSolidList"/>
    <dgm:cxn modelId="{3026AC56-4F0B-460E-ACEA-85D4AE038E02}" type="presParOf" srcId="{AD5A3EB5-E9C1-4D98-A7C4-087ACC5A9B19}" destId="{DAD10C79-6C67-4A40-8470-89793E932A2D}" srcOrd="0" destOrd="0" presId="urn:microsoft.com/office/officeart/2018/2/layout/IconVerticalSolidList"/>
    <dgm:cxn modelId="{ADCCD18C-1EA2-4DDA-8F13-AEA9ACA56B67}" type="presParOf" srcId="{AD5A3EB5-E9C1-4D98-A7C4-087ACC5A9B19}" destId="{5A349D37-8FFD-441A-8777-B476B0605879}" srcOrd="1" destOrd="0" presId="urn:microsoft.com/office/officeart/2018/2/layout/IconVerticalSolidList"/>
    <dgm:cxn modelId="{4D16A4D4-E096-4E70-89A2-241E7B8E5D72}" type="presParOf" srcId="{AD5A3EB5-E9C1-4D98-A7C4-087ACC5A9B19}" destId="{E1C41413-CAFF-431B-A138-1B8C7E6D0E91}" srcOrd="2" destOrd="0" presId="urn:microsoft.com/office/officeart/2018/2/layout/IconVerticalSolidList"/>
    <dgm:cxn modelId="{83EC5D05-5322-43EC-A914-F36EF850CF41}" type="presParOf" srcId="{AD5A3EB5-E9C1-4D98-A7C4-087ACC5A9B19}" destId="{D934A53D-D7CB-4ED0-9048-4403C43B9A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886521-4233-429F-AABB-D5EF36A349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D0CE113-A9F5-4026-8DC6-CDC99F4B8FC9}">
      <dgm:prSet/>
      <dgm:spPr/>
      <dgm:t>
        <a:bodyPr/>
        <a:lstStyle/>
        <a:p>
          <a:r>
            <a:rPr lang="de-AT"/>
            <a:t>Schüler und Eltern unterschreiben eine Vereinbarung zur Nutzung in der Schule.</a:t>
          </a:r>
          <a:endParaRPr lang="en-US"/>
        </a:p>
      </dgm:t>
    </dgm:pt>
    <dgm:pt modelId="{456D642C-9B1C-430B-8E54-06D8BE6C851C}" type="parTrans" cxnId="{76DD9548-3516-4E15-A64C-08FB689CD462}">
      <dgm:prSet/>
      <dgm:spPr/>
      <dgm:t>
        <a:bodyPr/>
        <a:lstStyle/>
        <a:p>
          <a:endParaRPr lang="en-US"/>
        </a:p>
      </dgm:t>
    </dgm:pt>
    <dgm:pt modelId="{D43650F9-1B0D-4BC5-943C-5634B01268B8}" type="sibTrans" cxnId="{76DD9548-3516-4E15-A64C-08FB689CD462}">
      <dgm:prSet/>
      <dgm:spPr/>
      <dgm:t>
        <a:bodyPr/>
        <a:lstStyle/>
        <a:p>
          <a:endParaRPr lang="en-US"/>
        </a:p>
      </dgm:t>
    </dgm:pt>
    <dgm:pt modelId="{49A2B63C-D929-4C29-8217-479AFB7E08FA}">
      <dgm:prSet/>
      <dgm:spPr/>
      <dgm:t>
        <a:bodyPr/>
        <a:lstStyle/>
        <a:p>
          <a:r>
            <a:rPr lang="de-AT"/>
            <a:t>Bei Regelverstoß wird das Gerät abgenommen und von den Eltern abgeholt.</a:t>
          </a:r>
          <a:endParaRPr lang="en-US"/>
        </a:p>
      </dgm:t>
    </dgm:pt>
    <dgm:pt modelId="{491A96DA-7B04-4A30-84CE-9CC5B34D40FE}" type="parTrans" cxnId="{1DA02814-5EED-41B3-97FF-A42F79FECA68}">
      <dgm:prSet/>
      <dgm:spPr/>
      <dgm:t>
        <a:bodyPr/>
        <a:lstStyle/>
        <a:p>
          <a:endParaRPr lang="en-US"/>
        </a:p>
      </dgm:t>
    </dgm:pt>
    <dgm:pt modelId="{6E0E729C-BEBD-43B9-B15D-3A4277072146}" type="sibTrans" cxnId="{1DA02814-5EED-41B3-97FF-A42F79FECA68}">
      <dgm:prSet/>
      <dgm:spPr/>
      <dgm:t>
        <a:bodyPr/>
        <a:lstStyle/>
        <a:p>
          <a:endParaRPr lang="en-US"/>
        </a:p>
      </dgm:t>
    </dgm:pt>
    <dgm:pt modelId="{43A7DF5E-EEE0-4888-BE23-BC330626BE52}">
      <dgm:prSet/>
      <dgm:spPr/>
      <dgm:t>
        <a:bodyPr/>
        <a:lstStyle/>
        <a:p>
          <a:r>
            <a:rPr lang="de-AT"/>
            <a:t>Start ist mit dem 2. Semester in der 1. Klasse. </a:t>
          </a:r>
          <a:endParaRPr lang="en-US"/>
        </a:p>
      </dgm:t>
    </dgm:pt>
    <dgm:pt modelId="{AD313D21-A84F-4578-939E-1996DB85D2DC}" type="parTrans" cxnId="{7D7EE682-4E85-49B5-95B7-C1E52603C5D5}">
      <dgm:prSet/>
      <dgm:spPr/>
      <dgm:t>
        <a:bodyPr/>
        <a:lstStyle/>
        <a:p>
          <a:endParaRPr lang="en-US"/>
        </a:p>
      </dgm:t>
    </dgm:pt>
    <dgm:pt modelId="{C882D474-43C3-45F0-BCC2-2E20DD06F6D2}" type="sibTrans" cxnId="{7D7EE682-4E85-49B5-95B7-C1E52603C5D5}">
      <dgm:prSet/>
      <dgm:spPr/>
      <dgm:t>
        <a:bodyPr/>
        <a:lstStyle/>
        <a:p>
          <a:endParaRPr lang="en-US"/>
        </a:p>
      </dgm:t>
    </dgm:pt>
    <dgm:pt modelId="{C4E554EB-118B-451D-A68C-C96ED631F5F4}">
      <dgm:prSet/>
      <dgm:spPr/>
      <dgm:t>
        <a:bodyPr/>
        <a:lstStyle/>
        <a:p>
          <a:r>
            <a:rPr lang="de-AT"/>
            <a:t>An drei Wochentagen werden die Geräte in die Schule mitgebracht.</a:t>
          </a:r>
          <a:endParaRPr lang="en-US"/>
        </a:p>
      </dgm:t>
    </dgm:pt>
    <dgm:pt modelId="{6EED2E5D-4737-4A12-9853-F4FDBE4FEBFF}" type="parTrans" cxnId="{CC5E6C09-FD0B-4658-AC4B-A0140A4C3C7E}">
      <dgm:prSet/>
      <dgm:spPr/>
      <dgm:t>
        <a:bodyPr/>
        <a:lstStyle/>
        <a:p>
          <a:endParaRPr lang="en-US"/>
        </a:p>
      </dgm:t>
    </dgm:pt>
    <dgm:pt modelId="{3622B538-9C1C-41E5-98BF-4276E19FA327}" type="sibTrans" cxnId="{CC5E6C09-FD0B-4658-AC4B-A0140A4C3C7E}">
      <dgm:prSet/>
      <dgm:spPr/>
      <dgm:t>
        <a:bodyPr/>
        <a:lstStyle/>
        <a:p>
          <a:endParaRPr lang="en-US"/>
        </a:p>
      </dgm:t>
    </dgm:pt>
    <dgm:pt modelId="{142B0997-40C4-489A-9F5E-0ED90EFF18FA}">
      <dgm:prSet/>
      <dgm:spPr/>
      <dgm:t>
        <a:bodyPr/>
        <a:lstStyle/>
        <a:p>
          <a:r>
            <a:rPr lang="de-AT"/>
            <a:t>Bis zur 4. Klasse steigert sich der Einsatz Schritt für Schritt.</a:t>
          </a:r>
          <a:endParaRPr lang="en-US"/>
        </a:p>
      </dgm:t>
    </dgm:pt>
    <dgm:pt modelId="{81A9DD32-F073-4400-BC2E-472FBC6D4C84}" type="parTrans" cxnId="{E1F26A18-E0F3-46A5-A223-C3DC581840A2}">
      <dgm:prSet/>
      <dgm:spPr/>
      <dgm:t>
        <a:bodyPr/>
        <a:lstStyle/>
        <a:p>
          <a:endParaRPr lang="en-US"/>
        </a:p>
      </dgm:t>
    </dgm:pt>
    <dgm:pt modelId="{F56E755C-E6E8-4677-B47A-6C6AC5308245}" type="sibTrans" cxnId="{E1F26A18-E0F3-46A5-A223-C3DC581840A2}">
      <dgm:prSet/>
      <dgm:spPr/>
      <dgm:t>
        <a:bodyPr/>
        <a:lstStyle/>
        <a:p>
          <a:endParaRPr lang="en-US"/>
        </a:p>
      </dgm:t>
    </dgm:pt>
    <dgm:pt modelId="{86B59FB6-94ED-4346-88BF-4973A5F8C690}" type="pres">
      <dgm:prSet presAssocID="{32886521-4233-429F-AABB-D5EF36A34977}" presName="root" presStyleCnt="0">
        <dgm:presLayoutVars>
          <dgm:dir/>
          <dgm:resizeHandles val="exact"/>
        </dgm:presLayoutVars>
      </dgm:prSet>
      <dgm:spPr/>
    </dgm:pt>
    <dgm:pt modelId="{6005EAFB-3AB3-41F5-80DC-FC4AD0644655}" type="pres">
      <dgm:prSet presAssocID="{6D0CE113-A9F5-4026-8DC6-CDC99F4B8FC9}" presName="compNode" presStyleCnt="0"/>
      <dgm:spPr/>
    </dgm:pt>
    <dgm:pt modelId="{C201478E-5D31-43BA-B14B-FA79213FEE21}" type="pres">
      <dgm:prSet presAssocID="{6D0CE113-A9F5-4026-8DC6-CDC99F4B8FC9}" presName="bgRect" presStyleLbl="bgShp" presStyleIdx="0" presStyleCnt="5"/>
      <dgm:spPr/>
    </dgm:pt>
    <dgm:pt modelId="{F8169E1A-C504-4875-8BE4-42469AFA76D2}" type="pres">
      <dgm:prSet presAssocID="{6D0CE113-A9F5-4026-8DC6-CDC99F4B8FC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AEBFFDED-35E2-4AD8-B0AC-9953237DAEDE}" type="pres">
      <dgm:prSet presAssocID="{6D0CE113-A9F5-4026-8DC6-CDC99F4B8FC9}" presName="spaceRect" presStyleCnt="0"/>
      <dgm:spPr/>
    </dgm:pt>
    <dgm:pt modelId="{7F08B45C-DA7D-4819-A0CE-8F1830400DBB}" type="pres">
      <dgm:prSet presAssocID="{6D0CE113-A9F5-4026-8DC6-CDC99F4B8FC9}" presName="parTx" presStyleLbl="revTx" presStyleIdx="0" presStyleCnt="5">
        <dgm:presLayoutVars>
          <dgm:chMax val="0"/>
          <dgm:chPref val="0"/>
        </dgm:presLayoutVars>
      </dgm:prSet>
      <dgm:spPr/>
    </dgm:pt>
    <dgm:pt modelId="{40180D36-9F7D-4D61-8E0D-7C243336990A}" type="pres">
      <dgm:prSet presAssocID="{D43650F9-1B0D-4BC5-943C-5634B01268B8}" presName="sibTrans" presStyleCnt="0"/>
      <dgm:spPr/>
    </dgm:pt>
    <dgm:pt modelId="{38ED5FC9-F044-4C76-9DEC-AE06596E154E}" type="pres">
      <dgm:prSet presAssocID="{49A2B63C-D929-4C29-8217-479AFB7E08FA}" presName="compNode" presStyleCnt="0"/>
      <dgm:spPr/>
    </dgm:pt>
    <dgm:pt modelId="{F0BDD151-7634-4DDD-BE5C-941E2CB0ECFA}" type="pres">
      <dgm:prSet presAssocID="{49A2B63C-D929-4C29-8217-479AFB7E08FA}" presName="bgRect" presStyleLbl="bgShp" presStyleIdx="1" presStyleCnt="5"/>
      <dgm:spPr/>
    </dgm:pt>
    <dgm:pt modelId="{C29DA711-CF68-4614-9ED5-5E8C21C115A3}" type="pres">
      <dgm:prSet presAssocID="{49A2B63C-D929-4C29-8217-479AFB7E08F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umen runter"/>
        </a:ext>
      </dgm:extLst>
    </dgm:pt>
    <dgm:pt modelId="{B964B315-0767-406D-B5B8-FCAE7F177A18}" type="pres">
      <dgm:prSet presAssocID="{49A2B63C-D929-4C29-8217-479AFB7E08FA}" presName="spaceRect" presStyleCnt="0"/>
      <dgm:spPr/>
    </dgm:pt>
    <dgm:pt modelId="{81B64698-7513-40D0-9029-C52A2383E026}" type="pres">
      <dgm:prSet presAssocID="{49A2B63C-D929-4C29-8217-479AFB7E08FA}" presName="parTx" presStyleLbl="revTx" presStyleIdx="1" presStyleCnt="5">
        <dgm:presLayoutVars>
          <dgm:chMax val="0"/>
          <dgm:chPref val="0"/>
        </dgm:presLayoutVars>
      </dgm:prSet>
      <dgm:spPr/>
    </dgm:pt>
    <dgm:pt modelId="{BAD55601-FB5C-44F5-A5B6-2D9904D2ADBE}" type="pres">
      <dgm:prSet presAssocID="{6E0E729C-BEBD-43B9-B15D-3A4277072146}" presName="sibTrans" presStyleCnt="0"/>
      <dgm:spPr/>
    </dgm:pt>
    <dgm:pt modelId="{7329CC72-E36D-4504-8409-5BCAA297D631}" type="pres">
      <dgm:prSet presAssocID="{43A7DF5E-EEE0-4888-BE23-BC330626BE52}" presName="compNode" presStyleCnt="0"/>
      <dgm:spPr/>
    </dgm:pt>
    <dgm:pt modelId="{B0CCE4D0-7807-457B-A47D-257B609A3DC3}" type="pres">
      <dgm:prSet presAssocID="{43A7DF5E-EEE0-4888-BE23-BC330626BE52}" presName="bgRect" presStyleLbl="bgShp" presStyleIdx="2" presStyleCnt="5"/>
      <dgm:spPr/>
    </dgm:pt>
    <dgm:pt modelId="{59D25A6D-99F1-4CC4-B9A5-88CDEB150850}" type="pres">
      <dgm:prSet presAssocID="{43A7DF5E-EEE0-4888-BE23-BC330626BE5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6932EFD-C271-4E3C-8743-DADE8270B04A}" type="pres">
      <dgm:prSet presAssocID="{43A7DF5E-EEE0-4888-BE23-BC330626BE52}" presName="spaceRect" presStyleCnt="0"/>
      <dgm:spPr/>
    </dgm:pt>
    <dgm:pt modelId="{EEEE5545-8481-4558-B29D-51D0340B0264}" type="pres">
      <dgm:prSet presAssocID="{43A7DF5E-EEE0-4888-BE23-BC330626BE52}" presName="parTx" presStyleLbl="revTx" presStyleIdx="2" presStyleCnt="5">
        <dgm:presLayoutVars>
          <dgm:chMax val="0"/>
          <dgm:chPref val="0"/>
        </dgm:presLayoutVars>
      </dgm:prSet>
      <dgm:spPr/>
    </dgm:pt>
    <dgm:pt modelId="{80D3B752-32C1-4050-B166-0D235BD92E86}" type="pres">
      <dgm:prSet presAssocID="{C882D474-43C3-45F0-BCC2-2E20DD06F6D2}" presName="sibTrans" presStyleCnt="0"/>
      <dgm:spPr/>
    </dgm:pt>
    <dgm:pt modelId="{4EEB58AE-B46A-430A-8B0D-B88A28472430}" type="pres">
      <dgm:prSet presAssocID="{C4E554EB-118B-451D-A68C-C96ED631F5F4}" presName="compNode" presStyleCnt="0"/>
      <dgm:spPr/>
    </dgm:pt>
    <dgm:pt modelId="{84933DC6-6834-4E3E-BFF9-21E7D12852DE}" type="pres">
      <dgm:prSet presAssocID="{C4E554EB-118B-451D-A68C-C96ED631F5F4}" presName="bgRect" presStyleLbl="bgShp" presStyleIdx="3" presStyleCnt="5"/>
      <dgm:spPr/>
    </dgm:pt>
    <dgm:pt modelId="{9980BE3D-5688-466C-A40C-D3EE34885BCC}" type="pres">
      <dgm:prSet presAssocID="{C4E554EB-118B-451D-A68C-C96ED631F5F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30F0F7C-7667-4CAC-BA76-E9B5384B3A32}" type="pres">
      <dgm:prSet presAssocID="{C4E554EB-118B-451D-A68C-C96ED631F5F4}" presName="spaceRect" presStyleCnt="0"/>
      <dgm:spPr/>
    </dgm:pt>
    <dgm:pt modelId="{6446232A-6B21-4E9E-89EF-089AB1F69EC7}" type="pres">
      <dgm:prSet presAssocID="{C4E554EB-118B-451D-A68C-C96ED631F5F4}" presName="parTx" presStyleLbl="revTx" presStyleIdx="3" presStyleCnt="5">
        <dgm:presLayoutVars>
          <dgm:chMax val="0"/>
          <dgm:chPref val="0"/>
        </dgm:presLayoutVars>
      </dgm:prSet>
      <dgm:spPr/>
    </dgm:pt>
    <dgm:pt modelId="{5B22C7B3-22A8-4B82-87C0-A762A744D985}" type="pres">
      <dgm:prSet presAssocID="{3622B538-9C1C-41E5-98BF-4276E19FA327}" presName="sibTrans" presStyleCnt="0"/>
      <dgm:spPr/>
    </dgm:pt>
    <dgm:pt modelId="{1A425E7A-07E4-415B-8C52-9716AC3B0D8C}" type="pres">
      <dgm:prSet presAssocID="{142B0997-40C4-489A-9F5E-0ED90EFF18FA}" presName="compNode" presStyleCnt="0"/>
      <dgm:spPr/>
    </dgm:pt>
    <dgm:pt modelId="{95F5C873-F316-4874-ABB8-6FC08743100E}" type="pres">
      <dgm:prSet presAssocID="{142B0997-40C4-489A-9F5E-0ED90EFF18FA}" presName="bgRect" presStyleLbl="bgShp" presStyleIdx="4" presStyleCnt="5"/>
      <dgm:spPr/>
    </dgm:pt>
    <dgm:pt modelId="{A180F11A-9293-4AB8-BE0F-3586EB5CE79B}" type="pres">
      <dgm:prSet presAssocID="{142B0997-40C4-489A-9F5E-0ED90EFF18F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AC8C8D90-C4D9-4A0A-9FDA-55A71DBD279E}" type="pres">
      <dgm:prSet presAssocID="{142B0997-40C4-489A-9F5E-0ED90EFF18FA}" presName="spaceRect" presStyleCnt="0"/>
      <dgm:spPr/>
    </dgm:pt>
    <dgm:pt modelId="{5BA93A1C-FF4E-4044-A602-6B57E4E98A05}" type="pres">
      <dgm:prSet presAssocID="{142B0997-40C4-489A-9F5E-0ED90EFF18F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C5E6C09-FD0B-4658-AC4B-A0140A4C3C7E}" srcId="{32886521-4233-429F-AABB-D5EF36A34977}" destId="{C4E554EB-118B-451D-A68C-C96ED631F5F4}" srcOrd="3" destOrd="0" parTransId="{6EED2E5D-4737-4A12-9853-F4FDBE4FEBFF}" sibTransId="{3622B538-9C1C-41E5-98BF-4276E19FA327}"/>
    <dgm:cxn modelId="{1DA02814-5EED-41B3-97FF-A42F79FECA68}" srcId="{32886521-4233-429F-AABB-D5EF36A34977}" destId="{49A2B63C-D929-4C29-8217-479AFB7E08FA}" srcOrd="1" destOrd="0" parTransId="{491A96DA-7B04-4A30-84CE-9CC5B34D40FE}" sibTransId="{6E0E729C-BEBD-43B9-B15D-3A4277072146}"/>
    <dgm:cxn modelId="{E1F26A18-E0F3-46A5-A223-C3DC581840A2}" srcId="{32886521-4233-429F-AABB-D5EF36A34977}" destId="{142B0997-40C4-489A-9F5E-0ED90EFF18FA}" srcOrd="4" destOrd="0" parTransId="{81A9DD32-F073-4400-BC2E-472FBC6D4C84}" sibTransId="{F56E755C-E6E8-4677-B47A-6C6AC5308245}"/>
    <dgm:cxn modelId="{CBE0B128-9DF8-4BD2-BF25-D1E32CE29250}" type="presOf" srcId="{6D0CE113-A9F5-4026-8DC6-CDC99F4B8FC9}" destId="{7F08B45C-DA7D-4819-A0CE-8F1830400DBB}" srcOrd="0" destOrd="0" presId="urn:microsoft.com/office/officeart/2018/2/layout/IconVerticalSolidList"/>
    <dgm:cxn modelId="{21154B32-94F6-44EF-BE64-07E72467F973}" type="presOf" srcId="{43A7DF5E-EEE0-4888-BE23-BC330626BE52}" destId="{EEEE5545-8481-4558-B29D-51D0340B0264}" srcOrd="0" destOrd="0" presId="urn:microsoft.com/office/officeart/2018/2/layout/IconVerticalSolidList"/>
    <dgm:cxn modelId="{76DD9548-3516-4E15-A64C-08FB689CD462}" srcId="{32886521-4233-429F-AABB-D5EF36A34977}" destId="{6D0CE113-A9F5-4026-8DC6-CDC99F4B8FC9}" srcOrd="0" destOrd="0" parTransId="{456D642C-9B1C-430B-8E54-06D8BE6C851C}" sibTransId="{D43650F9-1B0D-4BC5-943C-5634B01268B8}"/>
    <dgm:cxn modelId="{7D7EE682-4E85-49B5-95B7-C1E52603C5D5}" srcId="{32886521-4233-429F-AABB-D5EF36A34977}" destId="{43A7DF5E-EEE0-4888-BE23-BC330626BE52}" srcOrd="2" destOrd="0" parTransId="{AD313D21-A84F-4578-939E-1996DB85D2DC}" sibTransId="{C882D474-43C3-45F0-BCC2-2E20DD06F6D2}"/>
    <dgm:cxn modelId="{C24E9E8F-09AE-4AC5-9F53-D4C3E642FB7D}" type="presOf" srcId="{C4E554EB-118B-451D-A68C-C96ED631F5F4}" destId="{6446232A-6B21-4E9E-89EF-089AB1F69EC7}" srcOrd="0" destOrd="0" presId="urn:microsoft.com/office/officeart/2018/2/layout/IconVerticalSolidList"/>
    <dgm:cxn modelId="{E6AA4D94-2AC1-4E4A-85E7-B3464745E0E1}" type="presOf" srcId="{32886521-4233-429F-AABB-D5EF36A34977}" destId="{86B59FB6-94ED-4346-88BF-4973A5F8C690}" srcOrd="0" destOrd="0" presId="urn:microsoft.com/office/officeart/2018/2/layout/IconVerticalSolidList"/>
    <dgm:cxn modelId="{25975194-C3EB-4DBE-90A0-6A7999B68936}" type="presOf" srcId="{49A2B63C-D929-4C29-8217-479AFB7E08FA}" destId="{81B64698-7513-40D0-9029-C52A2383E026}" srcOrd="0" destOrd="0" presId="urn:microsoft.com/office/officeart/2018/2/layout/IconVerticalSolidList"/>
    <dgm:cxn modelId="{8906AFE7-E427-47C9-A1F3-CC5EC6A2EEE5}" type="presOf" srcId="{142B0997-40C4-489A-9F5E-0ED90EFF18FA}" destId="{5BA93A1C-FF4E-4044-A602-6B57E4E98A05}" srcOrd="0" destOrd="0" presId="urn:microsoft.com/office/officeart/2018/2/layout/IconVerticalSolidList"/>
    <dgm:cxn modelId="{E028A320-9B32-45EA-A62B-0207951F200D}" type="presParOf" srcId="{86B59FB6-94ED-4346-88BF-4973A5F8C690}" destId="{6005EAFB-3AB3-41F5-80DC-FC4AD0644655}" srcOrd="0" destOrd="0" presId="urn:microsoft.com/office/officeart/2018/2/layout/IconVerticalSolidList"/>
    <dgm:cxn modelId="{8B209384-A7E5-4985-9F59-39106003AA86}" type="presParOf" srcId="{6005EAFB-3AB3-41F5-80DC-FC4AD0644655}" destId="{C201478E-5D31-43BA-B14B-FA79213FEE21}" srcOrd="0" destOrd="0" presId="urn:microsoft.com/office/officeart/2018/2/layout/IconVerticalSolidList"/>
    <dgm:cxn modelId="{70BA23A1-3DD2-4044-8546-A6B6ECEE946B}" type="presParOf" srcId="{6005EAFB-3AB3-41F5-80DC-FC4AD0644655}" destId="{F8169E1A-C504-4875-8BE4-42469AFA76D2}" srcOrd="1" destOrd="0" presId="urn:microsoft.com/office/officeart/2018/2/layout/IconVerticalSolidList"/>
    <dgm:cxn modelId="{0F400C65-EC48-4A08-8B95-5517BB6851B8}" type="presParOf" srcId="{6005EAFB-3AB3-41F5-80DC-FC4AD0644655}" destId="{AEBFFDED-35E2-4AD8-B0AC-9953237DAEDE}" srcOrd="2" destOrd="0" presId="urn:microsoft.com/office/officeart/2018/2/layout/IconVerticalSolidList"/>
    <dgm:cxn modelId="{98BCCD60-B573-4688-A5A8-8F64B8ACCE28}" type="presParOf" srcId="{6005EAFB-3AB3-41F5-80DC-FC4AD0644655}" destId="{7F08B45C-DA7D-4819-A0CE-8F1830400DBB}" srcOrd="3" destOrd="0" presId="urn:microsoft.com/office/officeart/2018/2/layout/IconVerticalSolidList"/>
    <dgm:cxn modelId="{4BAEBA76-AD74-4134-B453-0F3801D0FB04}" type="presParOf" srcId="{86B59FB6-94ED-4346-88BF-4973A5F8C690}" destId="{40180D36-9F7D-4D61-8E0D-7C243336990A}" srcOrd="1" destOrd="0" presId="urn:microsoft.com/office/officeart/2018/2/layout/IconVerticalSolidList"/>
    <dgm:cxn modelId="{02A2273F-B520-4D86-BE23-2F46936323AB}" type="presParOf" srcId="{86B59FB6-94ED-4346-88BF-4973A5F8C690}" destId="{38ED5FC9-F044-4C76-9DEC-AE06596E154E}" srcOrd="2" destOrd="0" presId="urn:microsoft.com/office/officeart/2018/2/layout/IconVerticalSolidList"/>
    <dgm:cxn modelId="{43A2E009-6F8D-40B1-92A6-1BE1A2F19FDF}" type="presParOf" srcId="{38ED5FC9-F044-4C76-9DEC-AE06596E154E}" destId="{F0BDD151-7634-4DDD-BE5C-941E2CB0ECFA}" srcOrd="0" destOrd="0" presId="urn:microsoft.com/office/officeart/2018/2/layout/IconVerticalSolidList"/>
    <dgm:cxn modelId="{4A8A317F-8E8B-40DE-871D-17AC00B3FB00}" type="presParOf" srcId="{38ED5FC9-F044-4C76-9DEC-AE06596E154E}" destId="{C29DA711-CF68-4614-9ED5-5E8C21C115A3}" srcOrd="1" destOrd="0" presId="urn:microsoft.com/office/officeart/2018/2/layout/IconVerticalSolidList"/>
    <dgm:cxn modelId="{0C3D5679-25BC-4628-B55D-E025AA57F5E0}" type="presParOf" srcId="{38ED5FC9-F044-4C76-9DEC-AE06596E154E}" destId="{B964B315-0767-406D-B5B8-FCAE7F177A18}" srcOrd="2" destOrd="0" presId="urn:microsoft.com/office/officeart/2018/2/layout/IconVerticalSolidList"/>
    <dgm:cxn modelId="{BC038C50-12DA-467B-8FF1-660C172DB570}" type="presParOf" srcId="{38ED5FC9-F044-4C76-9DEC-AE06596E154E}" destId="{81B64698-7513-40D0-9029-C52A2383E026}" srcOrd="3" destOrd="0" presId="urn:microsoft.com/office/officeart/2018/2/layout/IconVerticalSolidList"/>
    <dgm:cxn modelId="{062C0F38-531B-475D-ABD8-021124D832DD}" type="presParOf" srcId="{86B59FB6-94ED-4346-88BF-4973A5F8C690}" destId="{BAD55601-FB5C-44F5-A5B6-2D9904D2ADBE}" srcOrd="3" destOrd="0" presId="urn:microsoft.com/office/officeart/2018/2/layout/IconVerticalSolidList"/>
    <dgm:cxn modelId="{78DD34F4-8EA2-4E6E-B325-6B641DF71885}" type="presParOf" srcId="{86B59FB6-94ED-4346-88BF-4973A5F8C690}" destId="{7329CC72-E36D-4504-8409-5BCAA297D631}" srcOrd="4" destOrd="0" presId="urn:microsoft.com/office/officeart/2018/2/layout/IconVerticalSolidList"/>
    <dgm:cxn modelId="{686741F2-A6AF-4AB4-80D4-6F45C4BBA979}" type="presParOf" srcId="{7329CC72-E36D-4504-8409-5BCAA297D631}" destId="{B0CCE4D0-7807-457B-A47D-257B609A3DC3}" srcOrd="0" destOrd="0" presId="urn:microsoft.com/office/officeart/2018/2/layout/IconVerticalSolidList"/>
    <dgm:cxn modelId="{E3DE4BA3-60B0-4691-A0C2-8D66CCE6B067}" type="presParOf" srcId="{7329CC72-E36D-4504-8409-5BCAA297D631}" destId="{59D25A6D-99F1-4CC4-B9A5-88CDEB150850}" srcOrd="1" destOrd="0" presId="urn:microsoft.com/office/officeart/2018/2/layout/IconVerticalSolidList"/>
    <dgm:cxn modelId="{950C143A-12C9-4B9B-B294-F4F367611640}" type="presParOf" srcId="{7329CC72-E36D-4504-8409-5BCAA297D631}" destId="{56932EFD-C271-4E3C-8743-DADE8270B04A}" srcOrd="2" destOrd="0" presId="urn:microsoft.com/office/officeart/2018/2/layout/IconVerticalSolidList"/>
    <dgm:cxn modelId="{0BEF8201-72D7-4C45-B20B-8D0694F718C3}" type="presParOf" srcId="{7329CC72-E36D-4504-8409-5BCAA297D631}" destId="{EEEE5545-8481-4558-B29D-51D0340B0264}" srcOrd="3" destOrd="0" presId="urn:microsoft.com/office/officeart/2018/2/layout/IconVerticalSolidList"/>
    <dgm:cxn modelId="{3469C3F7-8EEE-4F68-B675-F15721BD6FD0}" type="presParOf" srcId="{86B59FB6-94ED-4346-88BF-4973A5F8C690}" destId="{80D3B752-32C1-4050-B166-0D235BD92E86}" srcOrd="5" destOrd="0" presId="urn:microsoft.com/office/officeart/2018/2/layout/IconVerticalSolidList"/>
    <dgm:cxn modelId="{6B0D0818-1A47-4917-A3B4-EB10870FECBE}" type="presParOf" srcId="{86B59FB6-94ED-4346-88BF-4973A5F8C690}" destId="{4EEB58AE-B46A-430A-8B0D-B88A28472430}" srcOrd="6" destOrd="0" presId="urn:microsoft.com/office/officeart/2018/2/layout/IconVerticalSolidList"/>
    <dgm:cxn modelId="{FF8BD41D-E32D-4B54-B67E-CEF1D0E8FF4D}" type="presParOf" srcId="{4EEB58AE-B46A-430A-8B0D-B88A28472430}" destId="{84933DC6-6834-4E3E-BFF9-21E7D12852DE}" srcOrd="0" destOrd="0" presId="urn:microsoft.com/office/officeart/2018/2/layout/IconVerticalSolidList"/>
    <dgm:cxn modelId="{F723D3F9-9DCE-43D5-8377-2C0CEEB7D1CC}" type="presParOf" srcId="{4EEB58AE-B46A-430A-8B0D-B88A28472430}" destId="{9980BE3D-5688-466C-A40C-D3EE34885BCC}" srcOrd="1" destOrd="0" presId="urn:microsoft.com/office/officeart/2018/2/layout/IconVerticalSolidList"/>
    <dgm:cxn modelId="{DC8658D1-60BB-4F4B-B6F3-D07AA7B67E24}" type="presParOf" srcId="{4EEB58AE-B46A-430A-8B0D-B88A28472430}" destId="{830F0F7C-7667-4CAC-BA76-E9B5384B3A32}" srcOrd="2" destOrd="0" presId="urn:microsoft.com/office/officeart/2018/2/layout/IconVerticalSolidList"/>
    <dgm:cxn modelId="{AC3261DB-1312-45AE-A00E-79764EDFAD0D}" type="presParOf" srcId="{4EEB58AE-B46A-430A-8B0D-B88A28472430}" destId="{6446232A-6B21-4E9E-89EF-089AB1F69EC7}" srcOrd="3" destOrd="0" presId="urn:microsoft.com/office/officeart/2018/2/layout/IconVerticalSolidList"/>
    <dgm:cxn modelId="{2460C0CB-1974-4E3D-AF1B-C7214B961F79}" type="presParOf" srcId="{86B59FB6-94ED-4346-88BF-4973A5F8C690}" destId="{5B22C7B3-22A8-4B82-87C0-A762A744D985}" srcOrd="7" destOrd="0" presId="urn:microsoft.com/office/officeart/2018/2/layout/IconVerticalSolidList"/>
    <dgm:cxn modelId="{EE8426C7-A513-4B3B-959B-C75FF1151263}" type="presParOf" srcId="{86B59FB6-94ED-4346-88BF-4973A5F8C690}" destId="{1A425E7A-07E4-415B-8C52-9716AC3B0D8C}" srcOrd="8" destOrd="0" presId="urn:microsoft.com/office/officeart/2018/2/layout/IconVerticalSolidList"/>
    <dgm:cxn modelId="{CAF5FC56-9F0D-4D32-BD50-0F319DB06423}" type="presParOf" srcId="{1A425E7A-07E4-415B-8C52-9716AC3B0D8C}" destId="{95F5C873-F316-4874-ABB8-6FC08743100E}" srcOrd="0" destOrd="0" presId="urn:microsoft.com/office/officeart/2018/2/layout/IconVerticalSolidList"/>
    <dgm:cxn modelId="{EE291386-14EC-4801-8FB9-BB2A7FF7141A}" type="presParOf" srcId="{1A425E7A-07E4-415B-8C52-9716AC3B0D8C}" destId="{A180F11A-9293-4AB8-BE0F-3586EB5CE79B}" srcOrd="1" destOrd="0" presId="urn:microsoft.com/office/officeart/2018/2/layout/IconVerticalSolidList"/>
    <dgm:cxn modelId="{EF2492FE-B486-46D5-98E2-B6A6896D1F94}" type="presParOf" srcId="{1A425E7A-07E4-415B-8C52-9716AC3B0D8C}" destId="{AC8C8D90-C4D9-4A0A-9FDA-55A71DBD279E}" srcOrd="2" destOrd="0" presId="urn:microsoft.com/office/officeart/2018/2/layout/IconVerticalSolidList"/>
    <dgm:cxn modelId="{9E8D2396-26F6-4528-9BC0-0CF1DCB7C26A}" type="presParOf" srcId="{1A425E7A-07E4-415B-8C52-9716AC3B0D8C}" destId="{5BA93A1C-FF4E-4044-A602-6B57E4E98A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7338D3-4029-4ECC-BE3E-A67E0731A8B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6429270-8F57-4825-8B18-FE1B94E0998F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Selbstständigkeit</a:t>
          </a:r>
          <a:endParaRPr lang="en-US"/>
        </a:p>
      </dgm:t>
    </dgm:pt>
    <dgm:pt modelId="{45CFA4ED-8A1C-49D0-A829-2434BF6DD251}" type="parTrans" cxnId="{6CEAAECE-AD78-443D-821B-CA54D65898F8}">
      <dgm:prSet/>
      <dgm:spPr/>
      <dgm:t>
        <a:bodyPr/>
        <a:lstStyle/>
        <a:p>
          <a:endParaRPr lang="en-US"/>
        </a:p>
      </dgm:t>
    </dgm:pt>
    <dgm:pt modelId="{FBB5FD85-F641-44CF-8073-CA479CE8A1AE}" type="sibTrans" cxnId="{6CEAAECE-AD78-443D-821B-CA54D65898F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0EDA65-4D80-4E54-B044-E27E7A397635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Sorgfältiges Arbeiten</a:t>
          </a:r>
          <a:endParaRPr lang="en-US" dirty="0"/>
        </a:p>
      </dgm:t>
    </dgm:pt>
    <dgm:pt modelId="{3F58E44A-1464-4042-8E81-68342A8A8C38}" type="parTrans" cxnId="{EC707F22-F934-4FCC-A4EF-6698288749D7}">
      <dgm:prSet/>
      <dgm:spPr/>
      <dgm:t>
        <a:bodyPr/>
        <a:lstStyle/>
        <a:p>
          <a:endParaRPr lang="en-US"/>
        </a:p>
      </dgm:t>
    </dgm:pt>
    <dgm:pt modelId="{DD363265-7A83-486B-A928-C4FCCFB3EC51}" type="sibTrans" cxnId="{EC707F22-F934-4FCC-A4EF-6698288749D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B7D21A-0E9D-457E-BBCE-C230609E29B0}">
      <dgm:prSet/>
      <dgm:spPr/>
      <dgm:t>
        <a:bodyPr/>
        <a:lstStyle/>
        <a:p>
          <a:pPr>
            <a:lnSpc>
              <a:spcPct val="100000"/>
            </a:lnSpc>
          </a:pPr>
          <a:r>
            <a:rPr lang="de-AT" dirty="0"/>
            <a:t>Positive Arbeitseinstellung</a:t>
          </a:r>
          <a:endParaRPr lang="en-US" dirty="0"/>
        </a:p>
      </dgm:t>
    </dgm:pt>
    <dgm:pt modelId="{FA3A2B63-5939-494F-8F59-955DEDA6A893}" type="parTrans" cxnId="{04724BE1-1AE4-43AA-B0AE-9E4C386849C3}">
      <dgm:prSet/>
      <dgm:spPr/>
      <dgm:t>
        <a:bodyPr/>
        <a:lstStyle/>
        <a:p>
          <a:endParaRPr lang="en-US"/>
        </a:p>
      </dgm:t>
    </dgm:pt>
    <dgm:pt modelId="{4F76BFCB-7783-409C-B581-8C8F4D82AFBA}" type="sibTrans" cxnId="{04724BE1-1AE4-43AA-B0AE-9E4C386849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BB3C95C-345C-4A19-A4EC-FB24160ED9AF}">
      <dgm:prSet/>
      <dgm:spPr/>
      <dgm:t>
        <a:bodyPr/>
        <a:lstStyle/>
        <a:p>
          <a:pPr>
            <a:lnSpc>
              <a:spcPct val="100000"/>
            </a:lnSpc>
          </a:pPr>
          <a:r>
            <a:rPr lang="de-AT" dirty="0"/>
            <a:t>Selbstorganisation</a:t>
          </a:r>
          <a:endParaRPr lang="en-US" dirty="0"/>
        </a:p>
      </dgm:t>
    </dgm:pt>
    <dgm:pt modelId="{89B74CF1-DD1C-4B3F-A04D-CAD7A78B5E39}" type="parTrans" cxnId="{2D621316-BE39-466B-99E3-05DE9817204A}">
      <dgm:prSet/>
      <dgm:spPr/>
      <dgm:t>
        <a:bodyPr/>
        <a:lstStyle/>
        <a:p>
          <a:endParaRPr lang="en-US"/>
        </a:p>
      </dgm:t>
    </dgm:pt>
    <dgm:pt modelId="{3507C4AB-927F-432D-A98A-2AC6DAA970B9}" type="sibTrans" cxnId="{2D621316-BE39-466B-99E3-05DE981720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4A9AC7-8406-4F4D-BD81-D131822939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Teilnahme am </a:t>
          </a:r>
          <a:r>
            <a:rPr lang="en-US" dirty="0" err="1"/>
            <a:t>ECDL-Vorbereitungskurs</a:t>
          </a:r>
          <a:endParaRPr lang="en-US" dirty="0"/>
        </a:p>
      </dgm:t>
    </dgm:pt>
    <dgm:pt modelId="{52AD362F-B88F-4A89-B570-7E42631D804D}" type="parTrans" cxnId="{C0EFB211-7CA1-4C0A-BD7A-AA41E7281203}">
      <dgm:prSet/>
      <dgm:spPr/>
      <dgm:t>
        <a:bodyPr/>
        <a:lstStyle/>
        <a:p>
          <a:endParaRPr lang="de-AT"/>
        </a:p>
      </dgm:t>
    </dgm:pt>
    <dgm:pt modelId="{331CFED0-81D8-4885-B9BA-2FE0B5A390E3}" type="sibTrans" cxnId="{C0EFB211-7CA1-4C0A-BD7A-AA41E7281203}">
      <dgm:prSet/>
      <dgm:spPr/>
      <dgm:t>
        <a:bodyPr/>
        <a:lstStyle/>
        <a:p>
          <a:pPr>
            <a:lnSpc>
              <a:spcPct val="100000"/>
            </a:lnSpc>
          </a:pPr>
          <a:endParaRPr lang="de-AT"/>
        </a:p>
      </dgm:t>
    </dgm:pt>
    <dgm:pt modelId="{1069A68A-F479-4DB3-B700-76B3B6F315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Interesse am Lernen mit digitalen Medien</a:t>
          </a:r>
        </a:p>
      </dgm:t>
    </dgm:pt>
    <dgm:pt modelId="{A522945C-5A67-421B-835C-0AC605F6F03E}" type="parTrans" cxnId="{BF625568-B69C-4129-9B15-5F5478C27DAD}">
      <dgm:prSet/>
      <dgm:spPr/>
      <dgm:t>
        <a:bodyPr/>
        <a:lstStyle/>
        <a:p>
          <a:endParaRPr lang="de-AT"/>
        </a:p>
      </dgm:t>
    </dgm:pt>
    <dgm:pt modelId="{7767594B-5DE6-4E40-ACD7-5DBA42D1350B}" type="sibTrans" cxnId="{BF625568-B69C-4129-9B15-5F5478C27DAD}">
      <dgm:prSet/>
      <dgm:spPr/>
      <dgm:t>
        <a:bodyPr/>
        <a:lstStyle/>
        <a:p>
          <a:endParaRPr lang="de-AT"/>
        </a:p>
      </dgm:t>
    </dgm:pt>
    <dgm:pt modelId="{E20C821E-0F4D-4BE1-BB25-B423907C5648}" type="pres">
      <dgm:prSet presAssocID="{3C7338D3-4029-4ECC-BE3E-A67E0731A8B2}" presName="root" presStyleCnt="0">
        <dgm:presLayoutVars>
          <dgm:dir/>
          <dgm:resizeHandles val="exact"/>
        </dgm:presLayoutVars>
      </dgm:prSet>
      <dgm:spPr/>
    </dgm:pt>
    <dgm:pt modelId="{91C375DC-BB8C-4CA3-9C83-73D3629A8174}" type="pres">
      <dgm:prSet presAssocID="{3C7338D3-4029-4ECC-BE3E-A67E0731A8B2}" presName="container" presStyleCnt="0">
        <dgm:presLayoutVars>
          <dgm:dir/>
          <dgm:resizeHandles val="exact"/>
        </dgm:presLayoutVars>
      </dgm:prSet>
      <dgm:spPr/>
    </dgm:pt>
    <dgm:pt modelId="{922E208E-48C6-482A-ACF7-59BA6AAFBFB6}" type="pres">
      <dgm:prSet presAssocID="{96429270-8F57-4825-8B18-FE1B94E0998F}" presName="compNode" presStyleCnt="0"/>
      <dgm:spPr/>
    </dgm:pt>
    <dgm:pt modelId="{D1FFD2DF-394F-4681-8E9F-86508DEA2BBA}" type="pres">
      <dgm:prSet presAssocID="{96429270-8F57-4825-8B18-FE1B94E0998F}" presName="iconBgRect" presStyleLbl="bgShp" presStyleIdx="0" presStyleCnt="6"/>
      <dgm:spPr/>
    </dgm:pt>
    <dgm:pt modelId="{39C6DDFF-FE63-41ED-8876-5FB0A7BC920B}" type="pres">
      <dgm:prSet presAssocID="{96429270-8F57-4825-8B18-FE1B94E0998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BB409CA-EE38-49A9-83A4-274A762835CB}" type="pres">
      <dgm:prSet presAssocID="{96429270-8F57-4825-8B18-FE1B94E0998F}" presName="spaceRect" presStyleCnt="0"/>
      <dgm:spPr/>
    </dgm:pt>
    <dgm:pt modelId="{D83155D8-0A76-439B-ABED-2F4788D61F60}" type="pres">
      <dgm:prSet presAssocID="{96429270-8F57-4825-8B18-FE1B94E0998F}" presName="textRect" presStyleLbl="revTx" presStyleIdx="0" presStyleCnt="6">
        <dgm:presLayoutVars>
          <dgm:chMax val="1"/>
          <dgm:chPref val="1"/>
        </dgm:presLayoutVars>
      </dgm:prSet>
      <dgm:spPr/>
    </dgm:pt>
    <dgm:pt modelId="{550B2B1F-CEFE-43BE-9996-F0BD817F0A84}" type="pres">
      <dgm:prSet presAssocID="{FBB5FD85-F641-44CF-8073-CA479CE8A1AE}" presName="sibTrans" presStyleLbl="sibTrans2D1" presStyleIdx="0" presStyleCnt="0"/>
      <dgm:spPr/>
    </dgm:pt>
    <dgm:pt modelId="{71401DE1-CAE8-447A-BF1C-AAA8225E5252}" type="pres">
      <dgm:prSet presAssocID="{870EDA65-4D80-4E54-B044-E27E7A397635}" presName="compNode" presStyleCnt="0"/>
      <dgm:spPr/>
    </dgm:pt>
    <dgm:pt modelId="{317065ED-C589-4E32-8ED9-093EE6500C98}" type="pres">
      <dgm:prSet presAssocID="{870EDA65-4D80-4E54-B044-E27E7A397635}" presName="iconBgRect" presStyleLbl="bgShp" presStyleIdx="1" presStyleCnt="6"/>
      <dgm:spPr/>
    </dgm:pt>
    <dgm:pt modelId="{17E36DB9-AD9A-412E-8EDC-ADD7B7C76E83}" type="pres">
      <dgm:prSet presAssocID="{870EDA65-4D80-4E54-B044-E27E7A39763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27C1BA3A-33F2-41F2-A797-E2AC6D30D223}" type="pres">
      <dgm:prSet presAssocID="{870EDA65-4D80-4E54-B044-E27E7A397635}" presName="spaceRect" presStyleCnt="0"/>
      <dgm:spPr/>
    </dgm:pt>
    <dgm:pt modelId="{35A40E27-8748-4316-BCB5-52CCDE776AB5}" type="pres">
      <dgm:prSet presAssocID="{870EDA65-4D80-4E54-B044-E27E7A397635}" presName="textRect" presStyleLbl="revTx" presStyleIdx="1" presStyleCnt="6">
        <dgm:presLayoutVars>
          <dgm:chMax val="1"/>
          <dgm:chPref val="1"/>
        </dgm:presLayoutVars>
      </dgm:prSet>
      <dgm:spPr/>
    </dgm:pt>
    <dgm:pt modelId="{74D5248D-5F8E-492D-B582-96BCFC0338C2}" type="pres">
      <dgm:prSet presAssocID="{DD363265-7A83-486B-A928-C4FCCFB3EC51}" presName="sibTrans" presStyleLbl="sibTrans2D1" presStyleIdx="0" presStyleCnt="0"/>
      <dgm:spPr/>
    </dgm:pt>
    <dgm:pt modelId="{22A98959-3B04-4A3E-921D-A7A3B75F0438}" type="pres">
      <dgm:prSet presAssocID="{A1B7D21A-0E9D-457E-BBCE-C230609E29B0}" presName="compNode" presStyleCnt="0"/>
      <dgm:spPr/>
    </dgm:pt>
    <dgm:pt modelId="{83D761A1-AA17-4B15-A610-D1B813F26352}" type="pres">
      <dgm:prSet presAssocID="{A1B7D21A-0E9D-457E-BBCE-C230609E29B0}" presName="iconBgRect" presStyleLbl="bgShp" presStyleIdx="2" presStyleCnt="6"/>
      <dgm:spPr/>
    </dgm:pt>
    <dgm:pt modelId="{C3B2CCAA-1D65-4980-9DF5-060F0054B2A0}" type="pres">
      <dgm:prSet presAssocID="{A1B7D21A-0E9D-457E-BBCE-C230609E29B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603F5924-4888-4AD0-A458-BB13F1658215}" type="pres">
      <dgm:prSet presAssocID="{A1B7D21A-0E9D-457E-BBCE-C230609E29B0}" presName="spaceRect" presStyleCnt="0"/>
      <dgm:spPr/>
    </dgm:pt>
    <dgm:pt modelId="{60B1821C-2E52-4759-A7FE-C66146DAD38C}" type="pres">
      <dgm:prSet presAssocID="{A1B7D21A-0E9D-457E-BBCE-C230609E29B0}" presName="textRect" presStyleLbl="revTx" presStyleIdx="2" presStyleCnt="6">
        <dgm:presLayoutVars>
          <dgm:chMax val="1"/>
          <dgm:chPref val="1"/>
        </dgm:presLayoutVars>
      </dgm:prSet>
      <dgm:spPr/>
    </dgm:pt>
    <dgm:pt modelId="{823FE50E-8A1E-46F6-970A-ECE11789214C}" type="pres">
      <dgm:prSet presAssocID="{4F76BFCB-7783-409C-B581-8C8F4D82AFBA}" presName="sibTrans" presStyleLbl="sibTrans2D1" presStyleIdx="0" presStyleCnt="0"/>
      <dgm:spPr/>
    </dgm:pt>
    <dgm:pt modelId="{647B6A8E-34FF-4D13-BF6A-5EF7A682E02D}" type="pres">
      <dgm:prSet presAssocID="{FBB3C95C-345C-4A19-A4EC-FB24160ED9AF}" presName="compNode" presStyleCnt="0"/>
      <dgm:spPr/>
    </dgm:pt>
    <dgm:pt modelId="{AC29CDBA-F13C-455E-A5CF-78F7B6CA7C4C}" type="pres">
      <dgm:prSet presAssocID="{FBB3C95C-345C-4A19-A4EC-FB24160ED9AF}" presName="iconBgRect" presStyleLbl="bgShp" presStyleIdx="3" presStyleCnt="6"/>
      <dgm:spPr/>
    </dgm:pt>
    <dgm:pt modelId="{E32692EB-F20D-4F78-B966-644AECAE578B}" type="pres">
      <dgm:prSet presAssocID="{FBB3C95C-345C-4A19-A4EC-FB24160ED9A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ende mit einfarbiger Füllung"/>
        </a:ext>
      </dgm:extLst>
    </dgm:pt>
    <dgm:pt modelId="{E1FE7824-2308-4E7C-A994-8352BB83299B}" type="pres">
      <dgm:prSet presAssocID="{FBB3C95C-345C-4A19-A4EC-FB24160ED9AF}" presName="spaceRect" presStyleCnt="0"/>
      <dgm:spPr/>
    </dgm:pt>
    <dgm:pt modelId="{191DF4D3-D52B-4F98-A6F4-D5E846839055}" type="pres">
      <dgm:prSet presAssocID="{FBB3C95C-345C-4A19-A4EC-FB24160ED9AF}" presName="textRect" presStyleLbl="revTx" presStyleIdx="3" presStyleCnt="6">
        <dgm:presLayoutVars>
          <dgm:chMax val="1"/>
          <dgm:chPref val="1"/>
        </dgm:presLayoutVars>
      </dgm:prSet>
      <dgm:spPr/>
    </dgm:pt>
    <dgm:pt modelId="{F39903E8-FA00-4450-9F45-C5DB6A5403CB}" type="pres">
      <dgm:prSet presAssocID="{3507C4AB-927F-432D-A98A-2AC6DAA970B9}" presName="sibTrans" presStyleLbl="sibTrans2D1" presStyleIdx="0" presStyleCnt="0"/>
      <dgm:spPr/>
    </dgm:pt>
    <dgm:pt modelId="{28DD47FC-C00A-44BC-AA7F-13E9B4B6E475}" type="pres">
      <dgm:prSet presAssocID="{6C4A9AC7-8406-4F4D-BD81-D131822939AC}" presName="compNode" presStyleCnt="0"/>
      <dgm:spPr/>
    </dgm:pt>
    <dgm:pt modelId="{28C812C9-4D16-4546-B5AB-36DD368A5A1D}" type="pres">
      <dgm:prSet presAssocID="{6C4A9AC7-8406-4F4D-BD81-D131822939AC}" presName="iconBgRect" presStyleLbl="bgShp" presStyleIdx="4" presStyleCnt="6"/>
      <dgm:spPr/>
    </dgm:pt>
    <dgm:pt modelId="{658F89F2-74BA-438B-80A9-0B86E387DCAA}" type="pres">
      <dgm:prSet presAssocID="{6C4A9AC7-8406-4F4D-BD81-D131822939A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ühlampe mit einfarbiger Füllung"/>
        </a:ext>
      </dgm:extLst>
    </dgm:pt>
    <dgm:pt modelId="{349D798C-D5B8-4C61-998D-8BFCF210E26A}" type="pres">
      <dgm:prSet presAssocID="{6C4A9AC7-8406-4F4D-BD81-D131822939AC}" presName="spaceRect" presStyleCnt="0"/>
      <dgm:spPr/>
    </dgm:pt>
    <dgm:pt modelId="{9B9EA54C-3C75-4907-9E08-F4626F7BE0BB}" type="pres">
      <dgm:prSet presAssocID="{6C4A9AC7-8406-4F4D-BD81-D131822939AC}" presName="textRect" presStyleLbl="revTx" presStyleIdx="4" presStyleCnt="6">
        <dgm:presLayoutVars>
          <dgm:chMax val="1"/>
          <dgm:chPref val="1"/>
        </dgm:presLayoutVars>
      </dgm:prSet>
      <dgm:spPr/>
    </dgm:pt>
    <dgm:pt modelId="{D833ECCF-3531-40A4-8399-90D893CDE1E6}" type="pres">
      <dgm:prSet presAssocID="{331CFED0-81D8-4885-B9BA-2FE0B5A390E3}" presName="sibTrans" presStyleLbl="sibTrans2D1" presStyleIdx="0" presStyleCnt="0"/>
      <dgm:spPr/>
    </dgm:pt>
    <dgm:pt modelId="{2A33646D-19E9-480F-9B01-77433286B35A}" type="pres">
      <dgm:prSet presAssocID="{1069A68A-F479-4DB3-B700-76B3B6F31514}" presName="compNode" presStyleCnt="0"/>
      <dgm:spPr/>
    </dgm:pt>
    <dgm:pt modelId="{E623AFC2-84DE-459C-8BC6-F45F04086040}" type="pres">
      <dgm:prSet presAssocID="{1069A68A-F479-4DB3-B700-76B3B6F31514}" presName="iconBgRect" presStyleLbl="bgShp" presStyleIdx="5" presStyleCnt="6"/>
      <dgm:spPr/>
    </dgm:pt>
    <dgm:pt modelId="{F8742191-F68B-41F2-9B3D-4207EA233E0B}" type="pres">
      <dgm:prSet presAssocID="{1069A68A-F479-4DB3-B700-76B3B6F3151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86F5D15-0396-45BE-A704-577FC61A5D23}" type="pres">
      <dgm:prSet presAssocID="{1069A68A-F479-4DB3-B700-76B3B6F31514}" presName="spaceRect" presStyleCnt="0"/>
      <dgm:spPr/>
    </dgm:pt>
    <dgm:pt modelId="{396D43D0-EE01-483B-98A4-DCC63AB02546}" type="pres">
      <dgm:prSet presAssocID="{1069A68A-F479-4DB3-B700-76B3B6F3151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08C340E-E7E0-4370-9345-4467FF11BE65}" type="presOf" srcId="{FBB5FD85-F641-44CF-8073-CA479CE8A1AE}" destId="{550B2B1F-CEFE-43BE-9996-F0BD817F0A84}" srcOrd="0" destOrd="0" presId="urn:microsoft.com/office/officeart/2018/2/layout/IconCircleList"/>
    <dgm:cxn modelId="{FE23B70E-6A3C-4A03-8DB5-ACE133079521}" type="presOf" srcId="{1069A68A-F479-4DB3-B700-76B3B6F31514}" destId="{396D43D0-EE01-483B-98A4-DCC63AB02546}" srcOrd="0" destOrd="0" presId="urn:microsoft.com/office/officeart/2018/2/layout/IconCircleList"/>
    <dgm:cxn modelId="{699D4C0F-B7D7-4E68-95D7-5B170B9CAF47}" type="presOf" srcId="{A1B7D21A-0E9D-457E-BBCE-C230609E29B0}" destId="{60B1821C-2E52-4759-A7FE-C66146DAD38C}" srcOrd="0" destOrd="0" presId="urn:microsoft.com/office/officeart/2018/2/layout/IconCircleList"/>
    <dgm:cxn modelId="{C0EFB211-7CA1-4C0A-BD7A-AA41E7281203}" srcId="{3C7338D3-4029-4ECC-BE3E-A67E0731A8B2}" destId="{6C4A9AC7-8406-4F4D-BD81-D131822939AC}" srcOrd="4" destOrd="0" parTransId="{52AD362F-B88F-4A89-B570-7E42631D804D}" sibTransId="{331CFED0-81D8-4885-B9BA-2FE0B5A390E3}"/>
    <dgm:cxn modelId="{B3F03412-9205-40DF-A927-E8A229CCBB37}" type="presOf" srcId="{3C7338D3-4029-4ECC-BE3E-A67E0731A8B2}" destId="{E20C821E-0F4D-4BE1-BB25-B423907C5648}" srcOrd="0" destOrd="0" presId="urn:microsoft.com/office/officeart/2018/2/layout/IconCircleList"/>
    <dgm:cxn modelId="{2D621316-BE39-466B-99E3-05DE9817204A}" srcId="{3C7338D3-4029-4ECC-BE3E-A67E0731A8B2}" destId="{FBB3C95C-345C-4A19-A4EC-FB24160ED9AF}" srcOrd="3" destOrd="0" parTransId="{89B74CF1-DD1C-4B3F-A04D-CAD7A78B5E39}" sibTransId="{3507C4AB-927F-432D-A98A-2AC6DAA970B9}"/>
    <dgm:cxn modelId="{EC707F22-F934-4FCC-A4EF-6698288749D7}" srcId="{3C7338D3-4029-4ECC-BE3E-A67E0731A8B2}" destId="{870EDA65-4D80-4E54-B044-E27E7A397635}" srcOrd="1" destOrd="0" parTransId="{3F58E44A-1464-4042-8E81-68342A8A8C38}" sibTransId="{DD363265-7A83-486B-A928-C4FCCFB3EC51}"/>
    <dgm:cxn modelId="{82411F5C-F185-42BC-B938-BBA61860C63D}" type="presOf" srcId="{6C4A9AC7-8406-4F4D-BD81-D131822939AC}" destId="{9B9EA54C-3C75-4907-9E08-F4626F7BE0BB}" srcOrd="0" destOrd="0" presId="urn:microsoft.com/office/officeart/2018/2/layout/IconCircleList"/>
    <dgm:cxn modelId="{BF625568-B69C-4129-9B15-5F5478C27DAD}" srcId="{3C7338D3-4029-4ECC-BE3E-A67E0731A8B2}" destId="{1069A68A-F479-4DB3-B700-76B3B6F31514}" srcOrd="5" destOrd="0" parTransId="{A522945C-5A67-421B-835C-0AC605F6F03E}" sibTransId="{7767594B-5DE6-4E40-ACD7-5DBA42D1350B}"/>
    <dgm:cxn modelId="{EBD78450-5B5A-4485-B99F-9A624BC19B28}" type="presOf" srcId="{331CFED0-81D8-4885-B9BA-2FE0B5A390E3}" destId="{D833ECCF-3531-40A4-8399-90D893CDE1E6}" srcOrd="0" destOrd="0" presId="urn:microsoft.com/office/officeart/2018/2/layout/IconCircleList"/>
    <dgm:cxn modelId="{93FF8390-0EFF-4CBC-BF04-4771DBBC8890}" type="presOf" srcId="{DD363265-7A83-486B-A928-C4FCCFB3EC51}" destId="{74D5248D-5F8E-492D-B582-96BCFC0338C2}" srcOrd="0" destOrd="0" presId="urn:microsoft.com/office/officeart/2018/2/layout/IconCircleList"/>
    <dgm:cxn modelId="{ADB433B7-3748-45B9-B9CF-E5933BC33FCB}" type="presOf" srcId="{FBB3C95C-345C-4A19-A4EC-FB24160ED9AF}" destId="{191DF4D3-D52B-4F98-A6F4-D5E846839055}" srcOrd="0" destOrd="0" presId="urn:microsoft.com/office/officeart/2018/2/layout/IconCircleList"/>
    <dgm:cxn modelId="{55A9D6C6-C2E6-49E4-9BCD-0A27082EBCB0}" type="presOf" srcId="{870EDA65-4D80-4E54-B044-E27E7A397635}" destId="{35A40E27-8748-4316-BCB5-52CCDE776AB5}" srcOrd="0" destOrd="0" presId="urn:microsoft.com/office/officeart/2018/2/layout/IconCircleList"/>
    <dgm:cxn modelId="{6CEAAECE-AD78-443D-821B-CA54D65898F8}" srcId="{3C7338D3-4029-4ECC-BE3E-A67E0731A8B2}" destId="{96429270-8F57-4825-8B18-FE1B94E0998F}" srcOrd="0" destOrd="0" parTransId="{45CFA4ED-8A1C-49D0-A829-2434BF6DD251}" sibTransId="{FBB5FD85-F641-44CF-8073-CA479CE8A1AE}"/>
    <dgm:cxn modelId="{F055BECF-EEEE-4A25-B5C7-216FF907468C}" type="presOf" srcId="{4F76BFCB-7783-409C-B581-8C8F4D82AFBA}" destId="{823FE50E-8A1E-46F6-970A-ECE11789214C}" srcOrd="0" destOrd="0" presId="urn:microsoft.com/office/officeart/2018/2/layout/IconCircleList"/>
    <dgm:cxn modelId="{04724BE1-1AE4-43AA-B0AE-9E4C386849C3}" srcId="{3C7338D3-4029-4ECC-BE3E-A67E0731A8B2}" destId="{A1B7D21A-0E9D-457E-BBCE-C230609E29B0}" srcOrd="2" destOrd="0" parTransId="{FA3A2B63-5939-494F-8F59-955DEDA6A893}" sibTransId="{4F76BFCB-7783-409C-B581-8C8F4D82AFBA}"/>
    <dgm:cxn modelId="{0F6756EE-9BE8-45FB-9501-1CEE34727CF0}" type="presOf" srcId="{3507C4AB-927F-432D-A98A-2AC6DAA970B9}" destId="{F39903E8-FA00-4450-9F45-C5DB6A5403CB}" srcOrd="0" destOrd="0" presId="urn:microsoft.com/office/officeart/2018/2/layout/IconCircleList"/>
    <dgm:cxn modelId="{A1A94CF8-00AA-4C19-AAD6-212A3C7CAA23}" type="presOf" srcId="{96429270-8F57-4825-8B18-FE1B94E0998F}" destId="{D83155D8-0A76-439B-ABED-2F4788D61F60}" srcOrd="0" destOrd="0" presId="urn:microsoft.com/office/officeart/2018/2/layout/IconCircleList"/>
    <dgm:cxn modelId="{28ED57EF-031C-4435-80A1-FDB1FB944BD8}" type="presParOf" srcId="{E20C821E-0F4D-4BE1-BB25-B423907C5648}" destId="{91C375DC-BB8C-4CA3-9C83-73D3629A8174}" srcOrd="0" destOrd="0" presId="urn:microsoft.com/office/officeart/2018/2/layout/IconCircleList"/>
    <dgm:cxn modelId="{A4601CFB-13A5-4208-82AF-36862919E097}" type="presParOf" srcId="{91C375DC-BB8C-4CA3-9C83-73D3629A8174}" destId="{922E208E-48C6-482A-ACF7-59BA6AAFBFB6}" srcOrd="0" destOrd="0" presId="urn:microsoft.com/office/officeart/2018/2/layout/IconCircleList"/>
    <dgm:cxn modelId="{A15CC663-03CE-4911-8484-0EC115D07C1C}" type="presParOf" srcId="{922E208E-48C6-482A-ACF7-59BA6AAFBFB6}" destId="{D1FFD2DF-394F-4681-8E9F-86508DEA2BBA}" srcOrd="0" destOrd="0" presId="urn:microsoft.com/office/officeart/2018/2/layout/IconCircleList"/>
    <dgm:cxn modelId="{B6421D27-7514-4CD0-8F24-978C5AB96426}" type="presParOf" srcId="{922E208E-48C6-482A-ACF7-59BA6AAFBFB6}" destId="{39C6DDFF-FE63-41ED-8876-5FB0A7BC920B}" srcOrd="1" destOrd="0" presId="urn:microsoft.com/office/officeart/2018/2/layout/IconCircleList"/>
    <dgm:cxn modelId="{E9DBA0C8-A729-4CBD-991F-354C38153B80}" type="presParOf" srcId="{922E208E-48C6-482A-ACF7-59BA6AAFBFB6}" destId="{9BB409CA-EE38-49A9-83A4-274A762835CB}" srcOrd="2" destOrd="0" presId="urn:microsoft.com/office/officeart/2018/2/layout/IconCircleList"/>
    <dgm:cxn modelId="{861B4747-9047-43EE-AF03-3D80C829A89C}" type="presParOf" srcId="{922E208E-48C6-482A-ACF7-59BA6AAFBFB6}" destId="{D83155D8-0A76-439B-ABED-2F4788D61F60}" srcOrd="3" destOrd="0" presId="urn:microsoft.com/office/officeart/2018/2/layout/IconCircleList"/>
    <dgm:cxn modelId="{1FF64F97-E5E2-47C8-A7C8-77D998DAEA4B}" type="presParOf" srcId="{91C375DC-BB8C-4CA3-9C83-73D3629A8174}" destId="{550B2B1F-CEFE-43BE-9996-F0BD817F0A84}" srcOrd="1" destOrd="0" presId="urn:microsoft.com/office/officeart/2018/2/layout/IconCircleList"/>
    <dgm:cxn modelId="{39271832-0E7E-4584-B00B-A8720804807B}" type="presParOf" srcId="{91C375DC-BB8C-4CA3-9C83-73D3629A8174}" destId="{71401DE1-CAE8-447A-BF1C-AAA8225E5252}" srcOrd="2" destOrd="0" presId="urn:microsoft.com/office/officeart/2018/2/layout/IconCircleList"/>
    <dgm:cxn modelId="{EC12E3AB-E0E0-462B-B375-BA99DA3DA884}" type="presParOf" srcId="{71401DE1-CAE8-447A-BF1C-AAA8225E5252}" destId="{317065ED-C589-4E32-8ED9-093EE6500C98}" srcOrd="0" destOrd="0" presId="urn:microsoft.com/office/officeart/2018/2/layout/IconCircleList"/>
    <dgm:cxn modelId="{BA1A9433-75F3-46A1-A2B5-CBABAA6CD687}" type="presParOf" srcId="{71401DE1-CAE8-447A-BF1C-AAA8225E5252}" destId="{17E36DB9-AD9A-412E-8EDC-ADD7B7C76E83}" srcOrd="1" destOrd="0" presId="urn:microsoft.com/office/officeart/2018/2/layout/IconCircleList"/>
    <dgm:cxn modelId="{D9254925-366E-477C-8717-5CFADCB962F9}" type="presParOf" srcId="{71401DE1-CAE8-447A-BF1C-AAA8225E5252}" destId="{27C1BA3A-33F2-41F2-A797-E2AC6D30D223}" srcOrd="2" destOrd="0" presId="urn:microsoft.com/office/officeart/2018/2/layout/IconCircleList"/>
    <dgm:cxn modelId="{31DC914C-F372-475A-B453-7962C743500E}" type="presParOf" srcId="{71401DE1-CAE8-447A-BF1C-AAA8225E5252}" destId="{35A40E27-8748-4316-BCB5-52CCDE776AB5}" srcOrd="3" destOrd="0" presId="urn:microsoft.com/office/officeart/2018/2/layout/IconCircleList"/>
    <dgm:cxn modelId="{A3B4C1AC-7F1E-4AE2-A5AA-5661FA167FD0}" type="presParOf" srcId="{91C375DC-BB8C-4CA3-9C83-73D3629A8174}" destId="{74D5248D-5F8E-492D-B582-96BCFC0338C2}" srcOrd="3" destOrd="0" presId="urn:microsoft.com/office/officeart/2018/2/layout/IconCircleList"/>
    <dgm:cxn modelId="{B6259629-95D3-4141-B82B-D6069DB97CFC}" type="presParOf" srcId="{91C375DC-BB8C-4CA3-9C83-73D3629A8174}" destId="{22A98959-3B04-4A3E-921D-A7A3B75F0438}" srcOrd="4" destOrd="0" presId="urn:microsoft.com/office/officeart/2018/2/layout/IconCircleList"/>
    <dgm:cxn modelId="{5CC0BAE3-07D5-4B21-8D27-299A3E48545D}" type="presParOf" srcId="{22A98959-3B04-4A3E-921D-A7A3B75F0438}" destId="{83D761A1-AA17-4B15-A610-D1B813F26352}" srcOrd="0" destOrd="0" presId="urn:microsoft.com/office/officeart/2018/2/layout/IconCircleList"/>
    <dgm:cxn modelId="{FC320B12-D8FC-4A23-9F03-D1A8993086E0}" type="presParOf" srcId="{22A98959-3B04-4A3E-921D-A7A3B75F0438}" destId="{C3B2CCAA-1D65-4980-9DF5-060F0054B2A0}" srcOrd="1" destOrd="0" presId="urn:microsoft.com/office/officeart/2018/2/layout/IconCircleList"/>
    <dgm:cxn modelId="{0B230A8E-1C42-4C6B-AA7A-356C9D25D083}" type="presParOf" srcId="{22A98959-3B04-4A3E-921D-A7A3B75F0438}" destId="{603F5924-4888-4AD0-A458-BB13F1658215}" srcOrd="2" destOrd="0" presId="urn:microsoft.com/office/officeart/2018/2/layout/IconCircleList"/>
    <dgm:cxn modelId="{CD9FA558-D552-44BE-9A1F-E18CBEFA0554}" type="presParOf" srcId="{22A98959-3B04-4A3E-921D-A7A3B75F0438}" destId="{60B1821C-2E52-4759-A7FE-C66146DAD38C}" srcOrd="3" destOrd="0" presId="urn:microsoft.com/office/officeart/2018/2/layout/IconCircleList"/>
    <dgm:cxn modelId="{29E2FF39-6AA3-4CA4-B20F-551320EF889D}" type="presParOf" srcId="{91C375DC-BB8C-4CA3-9C83-73D3629A8174}" destId="{823FE50E-8A1E-46F6-970A-ECE11789214C}" srcOrd="5" destOrd="0" presId="urn:microsoft.com/office/officeart/2018/2/layout/IconCircleList"/>
    <dgm:cxn modelId="{483B5B7B-581D-480A-BAE2-511BD108E501}" type="presParOf" srcId="{91C375DC-BB8C-4CA3-9C83-73D3629A8174}" destId="{647B6A8E-34FF-4D13-BF6A-5EF7A682E02D}" srcOrd="6" destOrd="0" presId="urn:microsoft.com/office/officeart/2018/2/layout/IconCircleList"/>
    <dgm:cxn modelId="{1FB0A86E-A095-49C8-A3CD-1E20008E32FB}" type="presParOf" srcId="{647B6A8E-34FF-4D13-BF6A-5EF7A682E02D}" destId="{AC29CDBA-F13C-455E-A5CF-78F7B6CA7C4C}" srcOrd="0" destOrd="0" presId="urn:microsoft.com/office/officeart/2018/2/layout/IconCircleList"/>
    <dgm:cxn modelId="{4B159000-4200-4CEC-BF03-E0AD7C3451A3}" type="presParOf" srcId="{647B6A8E-34FF-4D13-BF6A-5EF7A682E02D}" destId="{E32692EB-F20D-4F78-B966-644AECAE578B}" srcOrd="1" destOrd="0" presId="urn:microsoft.com/office/officeart/2018/2/layout/IconCircleList"/>
    <dgm:cxn modelId="{9FC3191D-162D-4BFA-AC7B-1625F866D7E8}" type="presParOf" srcId="{647B6A8E-34FF-4D13-BF6A-5EF7A682E02D}" destId="{E1FE7824-2308-4E7C-A994-8352BB83299B}" srcOrd="2" destOrd="0" presId="urn:microsoft.com/office/officeart/2018/2/layout/IconCircleList"/>
    <dgm:cxn modelId="{AD086207-1C0D-4774-B730-CFF34DFC356E}" type="presParOf" srcId="{647B6A8E-34FF-4D13-BF6A-5EF7A682E02D}" destId="{191DF4D3-D52B-4F98-A6F4-D5E846839055}" srcOrd="3" destOrd="0" presId="urn:microsoft.com/office/officeart/2018/2/layout/IconCircleList"/>
    <dgm:cxn modelId="{EEE5F434-650F-4FCD-8F08-E92A42B89D64}" type="presParOf" srcId="{91C375DC-BB8C-4CA3-9C83-73D3629A8174}" destId="{F39903E8-FA00-4450-9F45-C5DB6A5403CB}" srcOrd="7" destOrd="0" presId="urn:microsoft.com/office/officeart/2018/2/layout/IconCircleList"/>
    <dgm:cxn modelId="{BFA284DB-BE7B-4190-9AB8-6AF7E0F95FEE}" type="presParOf" srcId="{91C375DC-BB8C-4CA3-9C83-73D3629A8174}" destId="{28DD47FC-C00A-44BC-AA7F-13E9B4B6E475}" srcOrd="8" destOrd="0" presId="urn:microsoft.com/office/officeart/2018/2/layout/IconCircleList"/>
    <dgm:cxn modelId="{09DA368F-D5AD-41D1-BC4E-8A542D45540D}" type="presParOf" srcId="{28DD47FC-C00A-44BC-AA7F-13E9B4B6E475}" destId="{28C812C9-4D16-4546-B5AB-36DD368A5A1D}" srcOrd="0" destOrd="0" presId="urn:microsoft.com/office/officeart/2018/2/layout/IconCircleList"/>
    <dgm:cxn modelId="{96FA0D57-E855-42A9-97E1-C9BD8D63FAA8}" type="presParOf" srcId="{28DD47FC-C00A-44BC-AA7F-13E9B4B6E475}" destId="{658F89F2-74BA-438B-80A9-0B86E387DCAA}" srcOrd="1" destOrd="0" presId="urn:microsoft.com/office/officeart/2018/2/layout/IconCircleList"/>
    <dgm:cxn modelId="{B0A5A3B8-4C15-48EB-946C-0426BE297569}" type="presParOf" srcId="{28DD47FC-C00A-44BC-AA7F-13E9B4B6E475}" destId="{349D798C-D5B8-4C61-998D-8BFCF210E26A}" srcOrd="2" destOrd="0" presId="urn:microsoft.com/office/officeart/2018/2/layout/IconCircleList"/>
    <dgm:cxn modelId="{35926390-80A3-48D6-85A4-496C8A0EFE0E}" type="presParOf" srcId="{28DD47FC-C00A-44BC-AA7F-13E9B4B6E475}" destId="{9B9EA54C-3C75-4907-9E08-F4626F7BE0BB}" srcOrd="3" destOrd="0" presId="urn:microsoft.com/office/officeart/2018/2/layout/IconCircleList"/>
    <dgm:cxn modelId="{F893B718-D450-4BC9-B518-A13D66F94606}" type="presParOf" srcId="{91C375DC-BB8C-4CA3-9C83-73D3629A8174}" destId="{D833ECCF-3531-40A4-8399-90D893CDE1E6}" srcOrd="9" destOrd="0" presId="urn:microsoft.com/office/officeart/2018/2/layout/IconCircleList"/>
    <dgm:cxn modelId="{35659BC7-3916-486D-A114-EC1CD50564AA}" type="presParOf" srcId="{91C375DC-BB8C-4CA3-9C83-73D3629A8174}" destId="{2A33646D-19E9-480F-9B01-77433286B35A}" srcOrd="10" destOrd="0" presId="urn:microsoft.com/office/officeart/2018/2/layout/IconCircleList"/>
    <dgm:cxn modelId="{E586E76A-C177-4DD2-9F93-F8320CD28FDB}" type="presParOf" srcId="{2A33646D-19E9-480F-9B01-77433286B35A}" destId="{E623AFC2-84DE-459C-8BC6-F45F04086040}" srcOrd="0" destOrd="0" presId="urn:microsoft.com/office/officeart/2018/2/layout/IconCircleList"/>
    <dgm:cxn modelId="{FE5DA7B4-E863-4FEF-8CDB-A2369E187113}" type="presParOf" srcId="{2A33646D-19E9-480F-9B01-77433286B35A}" destId="{F8742191-F68B-41F2-9B3D-4207EA233E0B}" srcOrd="1" destOrd="0" presId="urn:microsoft.com/office/officeart/2018/2/layout/IconCircleList"/>
    <dgm:cxn modelId="{52F1C7DC-07D6-47E9-973D-09B6356DDFA9}" type="presParOf" srcId="{2A33646D-19E9-480F-9B01-77433286B35A}" destId="{586F5D15-0396-45BE-A704-577FC61A5D23}" srcOrd="2" destOrd="0" presId="urn:microsoft.com/office/officeart/2018/2/layout/IconCircleList"/>
    <dgm:cxn modelId="{0FC272FF-AF6E-48F5-98BA-1D823A78B984}" type="presParOf" srcId="{2A33646D-19E9-480F-9B01-77433286B35A}" destId="{396D43D0-EE01-483B-98A4-DCC63AB0254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924902-4222-437E-A4E4-5B906B66655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20270E-4A29-49F2-A506-E733466643FB}">
      <dgm:prSet custT="1"/>
      <dgm:spPr/>
      <dgm:t>
        <a:bodyPr/>
        <a:lstStyle/>
        <a:p>
          <a:r>
            <a:rPr lang="de-DE" sz="2000"/>
            <a:t>Kennenlernen der Schüler*innen/ Lehrer*innen bei Tag d. offenen Tür</a:t>
          </a:r>
          <a:endParaRPr lang="en-US" sz="2000" dirty="0"/>
        </a:p>
      </dgm:t>
    </dgm:pt>
    <dgm:pt modelId="{01C059E7-29D1-41F5-875C-84FA2D3CFE5A}" type="parTrans" cxnId="{2F50C481-F573-46D2-A9F8-57E121C5AA2B}">
      <dgm:prSet/>
      <dgm:spPr/>
      <dgm:t>
        <a:bodyPr/>
        <a:lstStyle/>
        <a:p>
          <a:endParaRPr lang="en-US"/>
        </a:p>
      </dgm:t>
    </dgm:pt>
    <dgm:pt modelId="{82C25730-3B16-4D4F-9407-3B827F20388A}" type="sibTrans" cxnId="{2F50C481-F573-46D2-A9F8-57E121C5AA2B}">
      <dgm:prSet/>
      <dgm:spPr/>
      <dgm:t>
        <a:bodyPr/>
        <a:lstStyle/>
        <a:p>
          <a:endParaRPr lang="en-US"/>
        </a:p>
      </dgm:t>
    </dgm:pt>
    <dgm:pt modelId="{302E81B4-FFE5-4A01-B26F-C15EFB572275}">
      <dgm:prSet custT="1"/>
      <dgm:spPr/>
      <dgm:t>
        <a:bodyPr/>
        <a:lstStyle/>
        <a:p>
          <a:r>
            <a:rPr lang="de-DE" sz="2000"/>
            <a:t>Nahtstellenstunde in VS – Kennenlernen der Schüler*innen</a:t>
          </a:r>
          <a:endParaRPr lang="en-US" sz="2000"/>
        </a:p>
      </dgm:t>
    </dgm:pt>
    <dgm:pt modelId="{FED9BBC5-9E47-4EDB-B902-EECDE1111621}" type="parTrans" cxnId="{E2C0B55B-1DA1-4CB0-9FA6-5BBB12F43AC0}">
      <dgm:prSet/>
      <dgm:spPr/>
      <dgm:t>
        <a:bodyPr/>
        <a:lstStyle/>
        <a:p>
          <a:endParaRPr lang="en-US"/>
        </a:p>
      </dgm:t>
    </dgm:pt>
    <dgm:pt modelId="{742EF075-7138-464D-8FE0-46E627F75F27}" type="sibTrans" cxnId="{E2C0B55B-1DA1-4CB0-9FA6-5BBB12F43AC0}">
      <dgm:prSet/>
      <dgm:spPr/>
      <dgm:t>
        <a:bodyPr/>
        <a:lstStyle/>
        <a:p>
          <a:endParaRPr lang="en-US"/>
        </a:p>
      </dgm:t>
    </dgm:pt>
    <dgm:pt modelId="{C1910480-4332-4EDD-B6E7-4EB7D49CB63D}">
      <dgm:prSet custT="1"/>
      <dgm:spPr/>
      <dgm:t>
        <a:bodyPr/>
        <a:lstStyle/>
        <a:p>
          <a:r>
            <a:rPr lang="de-DE" sz="2000"/>
            <a:t>Rechtzeitige Zusendung der Halbjahres-nachricht</a:t>
          </a:r>
          <a:endParaRPr lang="en-US" sz="2000" dirty="0"/>
        </a:p>
      </dgm:t>
    </dgm:pt>
    <dgm:pt modelId="{4AD12DE7-886C-4D7F-B98D-8FE274BCA4E9}" type="parTrans" cxnId="{EFA78566-1EB4-4793-BCEE-057F8F6E0649}">
      <dgm:prSet/>
      <dgm:spPr/>
      <dgm:t>
        <a:bodyPr/>
        <a:lstStyle/>
        <a:p>
          <a:endParaRPr lang="en-US"/>
        </a:p>
      </dgm:t>
    </dgm:pt>
    <dgm:pt modelId="{ED7F3916-C55D-42C4-A3A0-8ECE55927BBE}" type="sibTrans" cxnId="{EFA78566-1EB4-4793-BCEE-057F8F6E0649}">
      <dgm:prSet/>
      <dgm:spPr/>
      <dgm:t>
        <a:bodyPr/>
        <a:lstStyle/>
        <a:p>
          <a:endParaRPr lang="en-US"/>
        </a:p>
      </dgm:t>
    </dgm:pt>
    <dgm:pt modelId="{37654E48-58E0-43A6-9010-7E158E2AB4B9}">
      <dgm:prSet custT="1"/>
      <dgm:spPr/>
      <dgm:t>
        <a:bodyPr/>
        <a:lstStyle/>
        <a:p>
          <a:r>
            <a:rPr lang="de-DE" sz="2000"/>
            <a:t>Bei Unklarheiten Gespräch Eltern-Direktorin-Lehrer*in-Kind</a:t>
          </a:r>
          <a:endParaRPr lang="en-US" sz="2000"/>
        </a:p>
      </dgm:t>
    </dgm:pt>
    <dgm:pt modelId="{02A2EF0D-1672-4B22-A3A5-33A9EA5F4546}" type="parTrans" cxnId="{79C9A2AC-1A54-4CDF-8839-A85F753D1272}">
      <dgm:prSet/>
      <dgm:spPr/>
      <dgm:t>
        <a:bodyPr/>
        <a:lstStyle/>
        <a:p>
          <a:endParaRPr lang="en-US"/>
        </a:p>
      </dgm:t>
    </dgm:pt>
    <dgm:pt modelId="{C4229838-E0DF-4BDE-A3A6-D2DF4D21E6B2}" type="sibTrans" cxnId="{79C9A2AC-1A54-4CDF-8839-A85F753D1272}">
      <dgm:prSet/>
      <dgm:spPr/>
      <dgm:t>
        <a:bodyPr/>
        <a:lstStyle/>
        <a:p>
          <a:endParaRPr lang="en-US"/>
        </a:p>
      </dgm:t>
    </dgm:pt>
    <dgm:pt modelId="{C9FB9633-6D33-483E-8B6B-E44D3CCE0021}">
      <dgm:prSet custT="1"/>
      <dgm:spPr/>
      <dgm:t>
        <a:bodyPr/>
        <a:lstStyle/>
        <a:p>
          <a:r>
            <a:rPr lang="de-AT" sz="2000" dirty="0"/>
            <a:t>Bekanntgabe Aufnahme od. Absage</a:t>
          </a:r>
          <a:endParaRPr lang="en-US" sz="2000" dirty="0"/>
        </a:p>
      </dgm:t>
    </dgm:pt>
    <dgm:pt modelId="{EF24CB67-E9DA-4320-BF39-7C9B282866E0}" type="parTrans" cxnId="{EB7356C1-913D-42A9-A724-97C00623C658}">
      <dgm:prSet/>
      <dgm:spPr/>
      <dgm:t>
        <a:bodyPr/>
        <a:lstStyle/>
        <a:p>
          <a:endParaRPr lang="en-US"/>
        </a:p>
      </dgm:t>
    </dgm:pt>
    <dgm:pt modelId="{C1A157D9-701B-4A4D-AB43-22414F98212C}" type="sibTrans" cxnId="{EB7356C1-913D-42A9-A724-97C00623C658}">
      <dgm:prSet/>
      <dgm:spPr/>
      <dgm:t>
        <a:bodyPr/>
        <a:lstStyle/>
        <a:p>
          <a:endParaRPr lang="en-US"/>
        </a:p>
      </dgm:t>
    </dgm:pt>
    <dgm:pt modelId="{42D3C43C-B6A9-4572-9EED-FEEC0378A641}">
      <dgm:prSet custT="1"/>
      <dgm:spPr/>
      <dgm:t>
        <a:bodyPr/>
        <a:lstStyle/>
        <a:p>
          <a:r>
            <a:rPr lang="de-AT" sz="2000"/>
            <a:t>Im Herbst: eigener Elternabend der 1c-Klasse mit KV</a:t>
          </a:r>
          <a:endParaRPr lang="en-US" sz="2000" dirty="0"/>
        </a:p>
      </dgm:t>
    </dgm:pt>
    <dgm:pt modelId="{2B6FBDE3-8EE2-4E73-AA7D-D400B6185ABD}" type="parTrans" cxnId="{E177A4DC-83B8-4064-9AE7-951D17F78FF2}">
      <dgm:prSet/>
      <dgm:spPr/>
      <dgm:t>
        <a:bodyPr/>
        <a:lstStyle/>
        <a:p>
          <a:endParaRPr lang="en-US"/>
        </a:p>
      </dgm:t>
    </dgm:pt>
    <dgm:pt modelId="{B1A3F081-CD9D-4852-9850-ED6A551B67AB}" type="sibTrans" cxnId="{E177A4DC-83B8-4064-9AE7-951D17F78FF2}">
      <dgm:prSet/>
      <dgm:spPr/>
      <dgm:t>
        <a:bodyPr/>
        <a:lstStyle/>
        <a:p>
          <a:endParaRPr lang="en-US"/>
        </a:p>
      </dgm:t>
    </dgm:pt>
    <dgm:pt modelId="{5B6C4F3F-2B7F-4B10-AD08-58DA801278F6}">
      <dgm:prSet custT="1"/>
      <dgm:spPr/>
      <dgm:t>
        <a:bodyPr/>
        <a:lstStyle/>
        <a:p>
          <a:r>
            <a:rPr lang="de-AT" sz="2000"/>
            <a:t>Vorstellung &amp; Entscheidung verschiedener Tablet-Angebote</a:t>
          </a:r>
          <a:endParaRPr lang="en-US" sz="2000"/>
        </a:p>
      </dgm:t>
    </dgm:pt>
    <dgm:pt modelId="{AFC5C90A-5C2F-4B3B-8A9A-B09DED407F1A}" type="parTrans" cxnId="{F909F8A9-4987-416C-9C86-7B9978B5A517}">
      <dgm:prSet/>
      <dgm:spPr/>
      <dgm:t>
        <a:bodyPr/>
        <a:lstStyle/>
        <a:p>
          <a:endParaRPr lang="en-US"/>
        </a:p>
      </dgm:t>
    </dgm:pt>
    <dgm:pt modelId="{4C03C406-E794-4273-82EA-6176C6194977}" type="sibTrans" cxnId="{F909F8A9-4987-416C-9C86-7B9978B5A517}">
      <dgm:prSet/>
      <dgm:spPr/>
      <dgm:t>
        <a:bodyPr/>
        <a:lstStyle/>
        <a:p>
          <a:endParaRPr lang="en-US"/>
        </a:p>
      </dgm:t>
    </dgm:pt>
    <dgm:pt modelId="{B4D9FFF2-3748-4366-A30E-3FA5ADECC522}">
      <dgm:prSet custT="1"/>
      <dgm:spPr/>
      <dgm:t>
        <a:bodyPr/>
        <a:lstStyle/>
        <a:p>
          <a:r>
            <a:rPr lang="de-AT" sz="2000"/>
            <a:t>Bestellung der Tablets</a:t>
          </a:r>
          <a:endParaRPr lang="en-US" sz="2000"/>
        </a:p>
      </dgm:t>
    </dgm:pt>
    <dgm:pt modelId="{E5CF0F13-BA40-4B6A-BD5F-4A570589D30F}" type="parTrans" cxnId="{F5807459-7096-439C-B64C-6B122AC0B336}">
      <dgm:prSet/>
      <dgm:spPr/>
      <dgm:t>
        <a:bodyPr/>
        <a:lstStyle/>
        <a:p>
          <a:endParaRPr lang="en-US"/>
        </a:p>
      </dgm:t>
    </dgm:pt>
    <dgm:pt modelId="{416E98A9-ED16-4281-A0B1-668D2998DCC7}" type="sibTrans" cxnId="{F5807459-7096-439C-B64C-6B122AC0B336}">
      <dgm:prSet/>
      <dgm:spPr/>
      <dgm:t>
        <a:bodyPr/>
        <a:lstStyle/>
        <a:p>
          <a:endParaRPr lang="en-US"/>
        </a:p>
      </dgm:t>
    </dgm:pt>
    <dgm:pt modelId="{B8DA1168-9726-4EF5-9B94-BA7931A3C0BA}">
      <dgm:prSet custT="1"/>
      <dgm:spPr/>
      <dgm:t>
        <a:bodyPr/>
        <a:lstStyle/>
        <a:p>
          <a:r>
            <a:rPr lang="de-AT" sz="2000"/>
            <a:t>Bezahlung mit Lieferung (wahrscheinlich im Jänner)</a:t>
          </a:r>
          <a:endParaRPr lang="en-US" sz="2000"/>
        </a:p>
      </dgm:t>
    </dgm:pt>
    <dgm:pt modelId="{05F8B1BA-E820-4804-9784-182F744A8C22}" type="parTrans" cxnId="{A05088F0-C784-4639-8B2D-3C0FD799C28E}">
      <dgm:prSet/>
      <dgm:spPr/>
      <dgm:t>
        <a:bodyPr/>
        <a:lstStyle/>
        <a:p>
          <a:endParaRPr lang="en-US"/>
        </a:p>
      </dgm:t>
    </dgm:pt>
    <dgm:pt modelId="{B8A09A8F-3127-4928-9A98-07D06179531F}" type="sibTrans" cxnId="{A05088F0-C784-4639-8B2D-3C0FD799C28E}">
      <dgm:prSet/>
      <dgm:spPr/>
      <dgm:t>
        <a:bodyPr/>
        <a:lstStyle/>
        <a:p>
          <a:endParaRPr lang="en-US"/>
        </a:p>
      </dgm:t>
    </dgm:pt>
    <dgm:pt modelId="{8485AB18-1601-4AED-9E7A-F2D034D87040}" type="pres">
      <dgm:prSet presAssocID="{39924902-4222-437E-A4E4-5B906B66655A}" presName="diagram" presStyleCnt="0">
        <dgm:presLayoutVars>
          <dgm:dir/>
          <dgm:resizeHandles val="exact"/>
        </dgm:presLayoutVars>
      </dgm:prSet>
      <dgm:spPr/>
    </dgm:pt>
    <dgm:pt modelId="{580CFFBB-8970-4CD3-827E-56957548FD29}" type="pres">
      <dgm:prSet presAssocID="{0120270E-4A29-49F2-A506-E733466643FB}" presName="node" presStyleLbl="node1" presStyleIdx="0" presStyleCnt="9">
        <dgm:presLayoutVars>
          <dgm:bulletEnabled val="1"/>
        </dgm:presLayoutVars>
      </dgm:prSet>
      <dgm:spPr/>
    </dgm:pt>
    <dgm:pt modelId="{6A1B9E91-F750-4581-B7E8-FAEE23D2AD92}" type="pres">
      <dgm:prSet presAssocID="{82C25730-3B16-4D4F-9407-3B827F20388A}" presName="sibTrans" presStyleCnt="0"/>
      <dgm:spPr/>
    </dgm:pt>
    <dgm:pt modelId="{DD478F24-0E0F-4898-BB2A-C086CCA14BAB}" type="pres">
      <dgm:prSet presAssocID="{302E81B4-FFE5-4A01-B26F-C15EFB572275}" presName="node" presStyleLbl="node1" presStyleIdx="1" presStyleCnt="9">
        <dgm:presLayoutVars>
          <dgm:bulletEnabled val="1"/>
        </dgm:presLayoutVars>
      </dgm:prSet>
      <dgm:spPr/>
    </dgm:pt>
    <dgm:pt modelId="{5E310C3C-A021-4454-AF93-1D083089EE18}" type="pres">
      <dgm:prSet presAssocID="{742EF075-7138-464D-8FE0-46E627F75F27}" presName="sibTrans" presStyleCnt="0"/>
      <dgm:spPr/>
    </dgm:pt>
    <dgm:pt modelId="{0F1A2FF2-9E27-4B3F-A2BD-4678449D86D0}" type="pres">
      <dgm:prSet presAssocID="{C1910480-4332-4EDD-B6E7-4EB7D49CB63D}" presName="node" presStyleLbl="node1" presStyleIdx="2" presStyleCnt="9">
        <dgm:presLayoutVars>
          <dgm:bulletEnabled val="1"/>
        </dgm:presLayoutVars>
      </dgm:prSet>
      <dgm:spPr/>
    </dgm:pt>
    <dgm:pt modelId="{343853FA-9145-4966-9B42-6EDBCE5D1EAB}" type="pres">
      <dgm:prSet presAssocID="{ED7F3916-C55D-42C4-A3A0-8ECE55927BBE}" presName="sibTrans" presStyleCnt="0"/>
      <dgm:spPr/>
    </dgm:pt>
    <dgm:pt modelId="{5CD5D7B5-CDA4-49FB-A325-AF8FE53B2836}" type="pres">
      <dgm:prSet presAssocID="{37654E48-58E0-43A6-9010-7E158E2AB4B9}" presName="node" presStyleLbl="node1" presStyleIdx="3" presStyleCnt="9">
        <dgm:presLayoutVars>
          <dgm:bulletEnabled val="1"/>
        </dgm:presLayoutVars>
      </dgm:prSet>
      <dgm:spPr/>
    </dgm:pt>
    <dgm:pt modelId="{2FD1C0B2-0145-4F0A-8A4C-F46CC3DEB38E}" type="pres">
      <dgm:prSet presAssocID="{C4229838-E0DF-4BDE-A3A6-D2DF4D21E6B2}" presName="sibTrans" presStyleCnt="0"/>
      <dgm:spPr/>
    </dgm:pt>
    <dgm:pt modelId="{FDA5C790-105F-4DCD-8446-6516A44362C2}" type="pres">
      <dgm:prSet presAssocID="{C9FB9633-6D33-483E-8B6B-E44D3CCE0021}" presName="node" presStyleLbl="node1" presStyleIdx="4" presStyleCnt="9">
        <dgm:presLayoutVars>
          <dgm:bulletEnabled val="1"/>
        </dgm:presLayoutVars>
      </dgm:prSet>
      <dgm:spPr/>
    </dgm:pt>
    <dgm:pt modelId="{75D54E35-4A3E-4F9A-B17D-EFD2C8C11C44}" type="pres">
      <dgm:prSet presAssocID="{C1A157D9-701B-4A4D-AB43-22414F98212C}" presName="sibTrans" presStyleCnt="0"/>
      <dgm:spPr/>
    </dgm:pt>
    <dgm:pt modelId="{C51B382E-C269-45B0-8BE3-9D338E883AED}" type="pres">
      <dgm:prSet presAssocID="{42D3C43C-B6A9-4572-9EED-FEEC0378A641}" presName="node" presStyleLbl="node1" presStyleIdx="5" presStyleCnt="9">
        <dgm:presLayoutVars>
          <dgm:bulletEnabled val="1"/>
        </dgm:presLayoutVars>
      </dgm:prSet>
      <dgm:spPr/>
    </dgm:pt>
    <dgm:pt modelId="{A6CABAE8-F463-44E8-9510-9D1F100880EE}" type="pres">
      <dgm:prSet presAssocID="{B1A3F081-CD9D-4852-9850-ED6A551B67AB}" presName="sibTrans" presStyleCnt="0"/>
      <dgm:spPr/>
    </dgm:pt>
    <dgm:pt modelId="{5FD0962B-7DB1-46D6-97A7-D4A417B30809}" type="pres">
      <dgm:prSet presAssocID="{5B6C4F3F-2B7F-4B10-AD08-58DA801278F6}" presName="node" presStyleLbl="node1" presStyleIdx="6" presStyleCnt="9">
        <dgm:presLayoutVars>
          <dgm:bulletEnabled val="1"/>
        </dgm:presLayoutVars>
      </dgm:prSet>
      <dgm:spPr/>
    </dgm:pt>
    <dgm:pt modelId="{D19886F8-0C95-42BF-B061-DBF2E445C16E}" type="pres">
      <dgm:prSet presAssocID="{4C03C406-E794-4273-82EA-6176C6194977}" presName="sibTrans" presStyleCnt="0"/>
      <dgm:spPr/>
    </dgm:pt>
    <dgm:pt modelId="{EC64FD5C-1DA3-4551-8AEF-8090DC92CCB0}" type="pres">
      <dgm:prSet presAssocID="{B4D9FFF2-3748-4366-A30E-3FA5ADECC522}" presName="node" presStyleLbl="node1" presStyleIdx="7" presStyleCnt="9">
        <dgm:presLayoutVars>
          <dgm:bulletEnabled val="1"/>
        </dgm:presLayoutVars>
      </dgm:prSet>
      <dgm:spPr/>
    </dgm:pt>
    <dgm:pt modelId="{07F8A06D-0991-455E-BF91-1499712DBDA6}" type="pres">
      <dgm:prSet presAssocID="{416E98A9-ED16-4281-A0B1-668D2998DCC7}" presName="sibTrans" presStyleCnt="0"/>
      <dgm:spPr/>
    </dgm:pt>
    <dgm:pt modelId="{1E4F779F-51D5-4A27-8434-A723212FF378}" type="pres">
      <dgm:prSet presAssocID="{B8DA1168-9726-4EF5-9B94-BA7931A3C0BA}" presName="node" presStyleLbl="node1" presStyleIdx="8" presStyleCnt="9">
        <dgm:presLayoutVars>
          <dgm:bulletEnabled val="1"/>
        </dgm:presLayoutVars>
      </dgm:prSet>
      <dgm:spPr/>
    </dgm:pt>
  </dgm:ptLst>
  <dgm:cxnLst>
    <dgm:cxn modelId="{E2C0B55B-1DA1-4CB0-9FA6-5BBB12F43AC0}" srcId="{39924902-4222-437E-A4E4-5B906B66655A}" destId="{302E81B4-FFE5-4A01-B26F-C15EFB572275}" srcOrd="1" destOrd="0" parTransId="{FED9BBC5-9E47-4EDB-B902-EECDE1111621}" sibTransId="{742EF075-7138-464D-8FE0-46E627F75F27}"/>
    <dgm:cxn modelId="{699D205F-0361-4B41-BBDD-C185F394FC96}" type="presOf" srcId="{C1910480-4332-4EDD-B6E7-4EB7D49CB63D}" destId="{0F1A2FF2-9E27-4B3F-A2BD-4678449D86D0}" srcOrd="0" destOrd="0" presId="urn:microsoft.com/office/officeart/2005/8/layout/default"/>
    <dgm:cxn modelId="{EFA78566-1EB4-4793-BCEE-057F8F6E0649}" srcId="{39924902-4222-437E-A4E4-5B906B66655A}" destId="{C1910480-4332-4EDD-B6E7-4EB7D49CB63D}" srcOrd="2" destOrd="0" parTransId="{4AD12DE7-886C-4D7F-B98D-8FE274BCA4E9}" sibTransId="{ED7F3916-C55D-42C4-A3A0-8ECE55927BBE}"/>
    <dgm:cxn modelId="{9803C950-7FE8-49CA-9964-FD011D30BCA7}" type="presOf" srcId="{42D3C43C-B6A9-4572-9EED-FEEC0378A641}" destId="{C51B382E-C269-45B0-8BE3-9D338E883AED}" srcOrd="0" destOrd="0" presId="urn:microsoft.com/office/officeart/2005/8/layout/default"/>
    <dgm:cxn modelId="{10FA7F76-4C3C-490F-8646-79A24C47EAB1}" type="presOf" srcId="{0120270E-4A29-49F2-A506-E733466643FB}" destId="{580CFFBB-8970-4CD3-827E-56957548FD29}" srcOrd="0" destOrd="0" presId="urn:microsoft.com/office/officeart/2005/8/layout/default"/>
    <dgm:cxn modelId="{9EE82F79-0E9A-42B7-BF50-19AD9509E8CB}" type="presOf" srcId="{302E81B4-FFE5-4A01-B26F-C15EFB572275}" destId="{DD478F24-0E0F-4898-BB2A-C086CCA14BAB}" srcOrd="0" destOrd="0" presId="urn:microsoft.com/office/officeart/2005/8/layout/default"/>
    <dgm:cxn modelId="{F5807459-7096-439C-B64C-6B122AC0B336}" srcId="{39924902-4222-437E-A4E4-5B906B66655A}" destId="{B4D9FFF2-3748-4366-A30E-3FA5ADECC522}" srcOrd="7" destOrd="0" parTransId="{E5CF0F13-BA40-4B6A-BD5F-4A570589D30F}" sibTransId="{416E98A9-ED16-4281-A0B1-668D2998DCC7}"/>
    <dgm:cxn modelId="{2F50C481-F573-46D2-A9F8-57E121C5AA2B}" srcId="{39924902-4222-437E-A4E4-5B906B66655A}" destId="{0120270E-4A29-49F2-A506-E733466643FB}" srcOrd="0" destOrd="0" parTransId="{01C059E7-29D1-41F5-875C-84FA2D3CFE5A}" sibTransId="{82C25730-3B16-4D4F-9407-3B827F20388A}"/>
    <dgm:cxn modelId="{FCFCF882-FAAB-4D3A-8A19-2C3282636A5B}" type="presOf" srcId="{37654E48-58E0-43A6-9010-7E158E2AB4B9}" destId="{5CD5D7B5-CDA4-49FB-A325-AF8FE53B2836}" srcOrd="0" destOrd="0" presId="urn:microsoft.com/office/officeart/2005/8/layout/default"/>
    <dgm:cxn modelId="{CE8F8B8A-01FB-46BD-8764-02638049F0A9}" type="presOf" srcId="{C9FB9633-6D33-483E-8B6B-E44D3CCE0021}" destId="{FDA5C790-105F-4DCD-8446-6516A44362C2}" srcOrd="0" destOrd="0" presId="urn:microsoft.com/office/officeart/2005/8/layout/default"/>
    <dgm:cxn modelId="{8BF64294-1C8F-4FE9-BEDD-BAF519671B4C}" type="presOf" srcId="{5B6C4F3F-2B7F-4B10-AD08-58DA801278F6}" destId="{5FD0962B-7DB1-46D6-97A7-D4A417B30809}" srcOrd="0" destOrd="0" presId="urn:microsoft.com/office/officeart/2005/8/layout/default"/>
    <dgm:cxn modelId="{F909F8A9-4987-416C-9C86-7B9978B5A517}" srcId="{39924902-4222-437E-A4E4-5B906B66655A}" destId="{5B6C4F3F-2B7F-4B10-AD08-58DA801278F6}" srcOrd="6" destOrd="0" parTransId="{AFC5C90A-5C2F-4B3B-8A9A-B09DED407F1A}" sibTransId="{4C03C406-E794-4273-82EA-6176C6194977}"/>
    <dgm:cxn modelId="{79C9A2AC-1A54-4CDF-8839-A85F753D1272}" srcId="{39924902-4222-437E-A4E4-5B906B66655A}" destId="{37654E48-58E0-43A6-9010-7E158E2AB4B9}" srcOrd="3" destOrd="0" parTransId="{02A2EF0D-1672-4B22-A3A5-33A9EA5F4546}" sibTransId="{C4229838-E0DF-4BDE-A3A6-D2DF4D21E6B2}"/>
    <dgm:cxn modelId="{BD2D21B3-6F79-49ED-8C8E-15FA6D7190BC}" type="presOf" srcId="{B4D9FFF2-3748-4366-A30E-3FA5ADECC522}" destId="{EC64FD5C-1DA3-4551-8AEF-8090DC92CCB0}" srcOrd="0" destOrd="0" presId="urn:microsoft.com/office/officeart/2005/8/layout/default"/>
    <dgm:cxn modelId="{872F7BBC-3028-46D1-8508-04B83FBC3C5F}" type="presOf" srcId="{39924902-4222-437E-A4E4-5B906B66655A}" destId="{8485AB18-1601-4AED-9E7A-F2D034D87040}" srcOrd="0" destOrd="0" presId="urn:microsoft.com/office/officeart/2005/8/layout/default"/>
    <dgm:cxn modelId="{EB7356C1-913D-42A9-A724-97C00623C658}" srcId="{39924902-4222-437E-A4E4-5B906B66655A}" destId="{C9FB9633-6D33-483E-8B6B-E44D3CCE0021}" srcOrd="4" destOrd="0" parTransId="{EF24CB67-E9DA-4320-BF39-7C9B282866E0}" sibTransId="{C1A157D9-701B-4A4D-AB43-22414F98212C}"/>
    <dgm:cxn modelId="{E177A4DC-83B8-4064-9AE7-951D17F78FF2}" srcId="{39924902-4222-437E-A4E4-5B906B66655A}" destId="{42D3C43C-B6A9-4572-9EED-FEEC0378A641}" srcOrd="5" destOrd="0" parTransId="{2B6FBDE3-8EE2-4E73-AA7D-D400B6185ABD}" sibTransId="{B1A3F081-CD9D-4852-9850-ED6A551B67AB}"/>
    <dgm:cxn modelId="{5C0C37E7-F520-4CCE-B45C-A833A54010FE}" type="presOf" srcId="{B8DA1168-9726-4EF5-9B94-BA7931A3C0BA}" destId="{1E4F779F-51D5-4A27-8434-A723212FF378}" srcOrd="0" destOrd="0" presId="urn:microsoft.com/office/officeart/2005/8/layout/default"/>
    <dgm:cxn modelId="{A05088F0-C784-4639-8B2D-3C0FD799C28E}" srcId="{39924902-4222-437E-A4E4-5B906B66655A}" destId="{B8DA1168-9726-4EF5-9B94-BA7931A3C0BA}" srcOrd="8" destOrd="0" parTransId="{05F8B1BA-E820-4804-9784-182F744A8C22}" sibTransId="{B8A09A8F-3127-4928-9A98-07D06179531F}"/>
    <dgm:cxn modelId="{991240F1-A8FB-490D-9FCB-3C4456987424}" type="presParOf" srcId="{8485AB18-1601-4AED-9E7A-F2D034D87040}" destId="{580CFFBB-8970-4CD3-827E-56957548FD29}" srcOrd="0" destOrd="0" presId="urn:microsoft.com/office/officeart/2005/8/layout/default"/>
    <dgm:cxn modelId="{4E91DFEB-C4F2-485C-BE0A-FE7E371E2142}" type="presParOf" srcId="{8485AB18-1601-4AED-9E7A-F2D034D87040}" destId="{6A1B9E91-F750-4581-B7E8-FAEE23D2AD92}" srcOrd="1" destOrd="0" presId="urn:microsoft.com/office/officeart/2005/8/layout/default"/>
    <dgm:cxn modelId="{E388A9D0-14EA-4884-A3A2-9DDF76C61FFA}" type="presParOf" srcId="{8485AB18-1601-4AED-9E7A-F2D034D87040}" destId="{DD478F24-0E0F-4898-BB2A-C086CCA14BAB}" srcOrd="2" destOrd="0" presId="urn:microsoft.com/office/officeart/2005/8/layout/default"/>
    <dgm:cxn modelId="{485AEEF6-5790-4467-A530-5247319DEB56}" type="presParOf" srcId="{8485AB18-1601-4AED-9E7A-F2D034D87040}" destId="{5E310C3C-A021-4454-AF93-1D083089EE18}" srcOrd="3" destOrd="0" presId="urn:microsoft.com/office/officeart/2005/8/layout/default"/>
    <dgm:cxn modelId="{C40D8736-3DAC-407C-9F5A-6DE0DFE6821E}" type="presParOf" srcId="{8485AB18-1601-4AED-9E7A-F2D034D87040}" destId="{0F1A2FF2-9E27-4B3F-A2BD-4678449D86D0}" srcOrd="4" destOrd="0" presId="urn:microsoft.com/office/officeart/2005/8/layout/default"/>
    <dgm:cxn modelId="{BCFB619D-BABA-4A66-981E-9B86467207AA}" type="presParOf" srcId="{8485AB18-1601-4AED-9E7A-F2D034D87040}" destId="{343853FA-9145-4966-9B42-6EDBCE5D1EAB}" srcOrd="5" destOrd="0" presId="urn:microsoft.com/office/officeart/2005/8/layout/default"/>
    <dgm:cxn modelId="{E0BED2F6-E320-497C-97D0-EC3DB3239566}" type="presParOf" srcId="{8485AB18-1601-4AED-9E7A-F2D034D87040}" destId="{5CD5D7B5-CDA4-49FB-A325-AF8FE53B2836}" srcOrd="6" destOrd="0" presId="urn:microsoft.com/office/officeart/2005/8/layout/default"/>
    <dgm:cxn modelId="{BAF93895-21F1-4F54-A506-5CDC33B4E1CD}" type="presParOf" srcId="{8485AB18-1601-4AED-9E7A-F2D034D87040}" destId="{2FD1C0B2-0145-4F0A-8A4C-F46CC3DEB38E}" srcOrd="7" destOrd="0" presId="urn:microsoft.com/office/officeart/2005/8/layout/default"/>
    <dgm:cxn modelId="{A1E6ACC4-8FDB-4642-8280-6008D8579793}" type="presParOf" srcId="{8485AB18-1601-4AED-9E7A-F2D034D87040}" destId="{FDA5C790-105F-4DCD-8446-6516A44362C2}" srcOrd="8" destOrd="0" presId="urn:microsoft.com/office/officeart/2005/8/layout/default"/>
    <dgm:cxn modelId="{D6CCFA71-9757-4515-A963-24FB2A8120CA}" type="presParOf" srcId="{8485AB18-1601-4AED-9E7A-F2D034D87040}" destId="{75D54E35-4A3E-4F9A-B17D-EFD2C8C11C44}" srcOrd="9" destOrd="0" presId="urn:microsoft.com/office/officeart/2005/8/layout/default"/>
    <dgm:cxn modelId="{BABB23EE-B7DD-42F9-9EF9-6BCE9BA1689A}" type="presParOf" srcId="{8485AB18-1601-4AED-9E7A-F2D034D87040}" destId="{C51B382E-C269-45B0-8BE3-9D338E883AED}" srcOrd="10" destOrd="0" presId="urn:microsoft.com/office/officeart/2005/8/layout/default"/>
    <dgm:cxn modelId="{DCF7FD37-1053-4F92-B3B3-7F48181750B3}" type="presParOf" srcId="{8485AB18-1601-4AED-9E7A-F2D034D87040}" destId="{A6CABAE8-F463-44E8-9510-9D1F100880EE}" srcOrd="11" destOrd="0" presId="urn:microsoft.com/office/officeart/2005/8/layout/default"/>
    <dgm:cxn modelId="{61CC31FE-E70A-49C2-89B4-DAC8982CC28A}" type="presParOf" srcId="{8485AB18-1601-4AED-9E7A-F2D034D87040}" destId="{5FD0962B-7DB1-46D6-97A7-D4A417B30809}" srcOrd="12" destOrd="0" presId="urn:microsoft.com/office/officeart/2005/8/layout/default"/>
    <dgm:cxn modelId="{7CF010C4-43DD-4317-AAA8-44B982715984}" type="presParOf" srcId="{8485AB18-1601-4AED-9E7A-F2D034D87040}" destId="{D19886F8-0C95-42BF-B061-DBF2E445C16E}" srcOrd="13" destOrd="0" presId="urn:microsoft.com/office/officeart/2005/8/layout/default"/>
    <dgm:cxn modelId="{AC6B661D-DA4C-42CB-B458-1716985FB25C}" type="presParOf" srcId="{8485AB18-1601-4AED-9E7A-F2D034D87040}" destId="{EC64FD5C-1DA3-4551-8AEF-8090DC92CCB0}" srcOrd="14" destOrd="0" presId="urn:microsoft.com/office/officeart/2005/8/layout/default"/>
    <dgm:cxn modelId="{E6AE27D6-97A5-4E47-8A14-374B0B9B16E2}" type="presParOf" srcId="{8485AB18-1601-4AED-9E7A-F2D034D87040}" destId="{07F8A06D-0991-455E-BF91-1499712DBDA6}" srcOrd="15" destOrd="0" presId="urn:microsoft.com/office/officeart/2005/8/layout/default"/>
    <dgm:cxn modelId="{C475EE20-EC6B-4C85-B850-8422EEF64519}" type="presParOf" srcId="{8485AB18-1601-4AED-9E7A-F2D034D87040}" destId="{1E4F779F-51D5-4A27-8434-A723212FF37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4BCAE-A877-4BB6-B9AB-BF941E047EF8}">
      <dsp:nvSpPr>
        <dsp:cNvPr id="0" name=""/>
        <dsp:cNvSpPr/>
      </dsp:nvSpPr>
      <dsp:spPr>
        <a:xfrm>
          <a:off x="508717" y="1347"/>
          <a:ext cx="925365" cy="9253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85075-48A0-4064-9C26-91A3A1806B73}">
      <dsp:nvSpPr>
        <dsp:cNvPr id="0" name=""/>
        <dsp:cNvSpPr/>
      </dsp:nvSpPr>
      <dsp:spPr>
        <a:xfrm>
          <a:off x="705926" y="198556"/>
          <a:ext cx="530947" cy="530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06695-4BEC-4E32-B5ED-477F0159F528}">
      <dsp:nvSpPr>
        <dsp:cNvPr id="0" name=""/>
        <dsp:cNvSpPr/>
      </dsp:nvSpPr>
      <dsp:spPr>
        <a:xfrm>
          <a:off x="212903" y="1214941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100" kern="1200" cap="none" dirty="0">
              <a:latin typeface="+mn-lt"/>
            </a:rPr>
            <a:t>Ca. 12“ groß </a:t>
          </a:r>
          <a:endParaRPr lang="en-US" sz="2100" kern="1200" cap="none" dirty="0">
            <a:latin typeface="+mn-lt"/>
          </a:endParaRPr>
        </a:p>
      </dsp:txBody>
      <dsp:txXfrm>
        <a:off x="212903" y="1214941"/>
        <a:ext cx="1516992" cy="606796"/>
      </dsp:txXfrm>
    </dsp:sp>
    <dsp:sp modelId="{EB4FCA5C-2F24-4ED0-A978-F8F6CBDBF635}">
      <dsp:nvSpPr>
        <dsp:cNvPr id="0" name=""/>
        <dsp:cNvSpPr/>
      </dsp:nvSpPr>
      <dsp:spPr>
        <a:xfrm>
          <a:off x="2291182" y="1347"/>
          <a:ext cx="925365" cy="925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63281-9FA3-47FD-AD69-96719034DC97}">
      <dsp:nvSpPr>
        <dsp:cNvPr id="0" name=""/>
        <dsp:cNvSpPr/>
      </dsp:nvSpPr>
      <dsp:spPr>
        <a:xfrm>
          <a:off x="2488391" y="198556"/>
          <a:ext cx="530947" cy="530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FF80E-5085-4A37-A094-620269C50F15}">
      <dsp:nvSpPr>
        <dsp:cNvPr id="0" name=""/>
        <dsp:cNvSpPr/>
      </dsp:nvSpPr>
      <dsp:spPr>
        <a:xfrm>
          <a:off x="1995369" y="1214941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100" kern="1200" cap="none" dirty="0">
              <a:latin typeface="+mn-lt"/>
            </a:rPr>
            <a:t>Core i5 Prozessor</a:t>
          </a:r>
          <a:endParaRPr lang="en-US" sz="2100" kern="1200" cap="none" dirty="0">
            <a:latin typeface="+mn-lt"/>
          </a:endParaRPr>
        </a:p>
      </dsp:txBody>
      <dsp:txXfrm>
        <a:off x="1995369" y="1214941"/>
        <a:ext cx="1516992" cy="606796"/>
      </dsp:txXfrm>
    </dsp:sp>
    <dsp:sp modelId="{49BCBCC6-112D-40FD-84D5-E3EE53D193C7}">
      <dsp:nvSpPr>
        <dsp:cNvPr id="0" name=""/>
        <dsp:cNvSpPr/>
      </dsp:nvSpPr>
      <dsp:spPr>
        <a:xfrm>
          <a:off x="4073648" y="1347"/>
          <a:ext cx="925365" cy="9253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23EBC-14F2-4046-9A4A-78C325F9AEFE}">
      <dsp:nvSpPr>
        <dsp:cNvPr id="0" name=""/>
        <dsp:cNvSpPr/>
      </dsp:nvSpPr>
      <dsp:spPr>
        <a:xfrm>
          <a:off x="4270857" y="198556"/>
          <a:ext cx="530947" cy="530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AB431-97E5-4B94-B468-214CD6BA0099}">
      <dsp:nvSpPr>
        <dsp:cNvPr id="0" name=""/>
        <dsp:cNvSpPr/>
      </dsp:nvSpPr>
      <dsp:spPr>
        <a:xfrm>
          <a:off x="3777835" y="1214941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100" kern="1200" cap="none" dirty="0">
              <a:latin typeface="+mn-lt"/>
            </a:rPr>
            <a:t>4GB RAM</a:t>
          </a:r>
          <a:endParaRPr lang="en-US" sz="2100" kern="1200" cap="none" dirty="0">
            <a:latin typeface="+mn-lt"/>
          </a:endParaRPr>
        </a:p>
      </dsp:txBody>
      <dsp:txXfrm>
        <a:off x="3777835" y="1214941"/>
        <a:ext cx="1516992" cy="606796"/>
      </dsp:txXfrm>
    </dsp:sp>
    <dsp:sp modelId="{1DE465D4-DB99-43E7-9088-EB4128E866EC}">
      <dsp:nvSpPr>
        <dsp:cNvPr id="0" name=""/>
        <dsp:cNvSpPr/>
      </dsp:nvSpPr>
      <dsp:spPr>
        <a:xfrm>
          <a:off x="5856114" y="1347"/>
          <a:ext cx="925365" cy="9253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07511-E14B-466E-AABA-5879E96D86C4}">
      <dsp:nvSpPr>
        <dsp:cNvPr id="0" name=""/>
        <dsp:cNvSpPr/>
      </dsp:nvSpPr>
      <dsp:spPr>
        <a:xfrm>
          <a:off x="6053323" y="198556"/>
          <a:ext cx="530947" cy="530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14F28-EEA6-4220-AE58-BEC6B242FB78}">
      <dsp:nvSpPr>
        <dsp:cNvPr id="0" name=""/>
        <dsp:cNvSpPr/>
      </dsp:nvSpPr>
      <dsp:spPr>
        <a:xfrm>
          <a:off x="5560301" y="1214941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100" kern="1200" cap="none" dirty="0">
              <a:latin typeface="+mn-lt"/>
            </a:rPr>
            <a:t>128 GB SSD</a:t>
          </a:r>
          <a:endParaRPr lang="en-US" sz="2100" kern="1200" cap="none" dirty="0">
            <a:latin typeface="+mn-lt"/>
          </a:endParaRPr>
        </a:p>
      </dsp:txBody>
      <dsp:txXfrm>
        <a:off x="5560301" y="1214941"/>
        <a:ext cx="1516992" cy="606796"/>
      </dsp:txXfrm>
    </dsp:sp>
    <dsp:sp modelId="{74565B42-A0EC-4DB6-99AD-676DF9A6390E}">
      <dsp:nvSpPr>
        <dsp:cNvPr id="0" name=""/>
        <dsp:cNvSpPr/>
      </dsp:nvSpPr>
      <dsp:spPr>
        <a:xfrm>
          <a:off x="1399950" y="2200986"/>
          <a:ext cx="925365" cy="9253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B6C45-E289-49DE-916B-C93D23FF0F20}">
      <dsp:nvSpPr>
        <dsp:cNvPr id="0" name=""/>
        <dsp:cNvSpPr/>
      </dsp:nvSpPr>
      <dsp:spPr>
        <a:xfrm>
          <a:off x="1597159" y="2398195"/>
          <a:ext cx="530947" cy="5309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C0F2B-0420-4F44-B94F-7F3052CB32EA}">
      <dsp:nvSpPr>
        <dsp:cNvPr id="0" name=""/>
        <dsp:cNvSpPr/>
      </dsp:nvSpPr>
      <dsp:spPr>
        <a:xfrm>
          <a:off x="1104136" y="3414580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100" kern="1200" cap="none" dirty="0">
              <a:latin typeface="+mn-lt"/>
            </a:rPr>
            <a:t>Stift</a:t>
          </a:r>
          <a:endParaRPr lang="en-US" sz="2100" kern="1200" cap="none" dirty="0">
            <a:latin typeface="+mn-lt"/>
          </a:endParaRPr>
        </a:p>
      </dsp:txBody>
      <dsp:txXfrm>
        <a:off x="1104136" y="3414580"/>
        <a:ext cx="1516992" cy="606796"/>
      </dsp:txXfrm>
    </dsp:sp>
    <dsp:sp modelId="{6CDC8756-0F14-4888-A520-AEA6F8E50E39}">
      <dsp:nvSpPr>
        <dsp:cNvPr id="0" name=""/>
        <dsp:cNvSpPr/>
      </dsp:nvSpPr>
      <dsp:spPr>
        <a:xfrm>
          <a:off x="3182415" y="2200986"/>
          <a:ext cx="925365" cy="9253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CCA5F-2B64-4BD3-9D99-994C50755579}">
      <dsp:nvSpPr>
        <dsp:cNvPr id="0" name=""/>
        <dsp:cNvSpPr/>
      </dsp:nvSpPr>
      <dsp:spPr>
        <a:xfrm>
          <a:off x="3379624" y="2398195"/>
          <a:ext cx="530947" cy="53094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3A678-F122-411A-B49F-D47DCF2EE53A}">
      <dsp:nvSpPr>
        <dsp:cNvPr id="0" name=""/>
        <dsp:cNvSpPr/>
      </dsp:nvSpPr>
      <dsp:spPr>
        <a:xfrm>
          <a:off x="2886602" y="3414580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100" kern="1200" cap="none" dirty="0">
              <a:latin typeface="+mn-lt"/>
            </a:rPr>
            <a:t>Tastatur abnehmbar</a:t>
          </a:r>
          <a:endParaRPr lang="en-US" sz="2100" kern="1200" cap="none" dirty="0">
            <a:latin typeface="+mn-lt"/>
          </a:endParaRPr>
        </a:p>
      </dsp:txBody>
      <dsp:txXfrm>
        <a:off x="2886602" y="3414580"/>
        <a:ext cx="1516992" cy="606796"/>
      </dsp:txXfrm>
    </dsp:sp>
    <dsp:sp modelId="{9BE092BB-7D78-47EF-A178-81E4A698B46F}">
      <dsp:nvSpPr>
        <dsp:cNvPr id="0" name=""/>
        <dsp:cNvSpPr/>
      </dsp:nvSpPr>
      <dsp:spPr>
        <a:xfrm>
          <a:off x="4964881" y="2200986"/>
          <a:ext cx="925365" cy="925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59AA4-6E35-4E30-AD99-877EA66078A6}">
      <dsp:nvSpPr>
        <dsp:cNvPr id="0" name=""/>
        <dsp:cNvSpPr/>
      </dsp:nvSpPr>
      <dsp:spPr>
        <a:xfrm>
          <a:off x="5162090" y="2398195"/>
          <a:ext cx="530947" cy="53094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A1272-BB5D-4A19-A9C7-2FDD62CC445B}">
      <dsp:nvSpPr>
        <dsp:cNvPr id="0" name=""/>
        <dsp:cNvSpPr/>
      </dsp:nvSpPr>
      <dsp:spPr>
        <a:xfrm>
          <a:off x="4669068" y="3414580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cap="none" dirty="0" err="1">
              <a:latin typeface="+mn-lt"/>
            </a:rPr>
            <a:t>Gewicht</a:t>
          </a:r>
          <a:endParaRPr lang="en-US" sz="2100" kern="1200" cap="none" dirty="0">
            <a:latin typeface="+mn-lt"/>
          </a:endParaRPr>
        </a:p>
      </dsp:txBody>
      <dsp:txXfrm>
        <a:off x="4669068" y="3414580"/>
        <a:ext cx="1516992" cy="60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E8864-C5CE-4BF4-8383-A62F35A003A5}">
      <dsp:nvSpPr>
        <dsp:cNvPr id="0" name=""/>
        <dsp:cNvSpPr/>
      </dsp:nvSpPr>
      <dsp:spPr>
        <a:xfrm>
          <a:off x="0" y="3216"/>
          <a:ext cx="7290197" cy="12311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7A01A-ED98-4AD7-A366-D1D669F0C039}">
      <dsp:nvSpPr>
        <dsp:cNvPr id="0" name=""/>
        <dsp:cNvSpPr/>
      </dsp:nvSpPr>
      <dsp:spPr>
        <a:xfrm>
          <a:off x="372415" y="280219"/>
          <a:ext cx="677118" cy="6771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31066-953A-43FC-BBDA-B0240D8A36BA}">
      <dsp:nvSpPr>
        <dsp:cNvPr id="0" name=""/>
        <dsp:cNvSpPr/>
      </dsp:nvSpPr>
      <dsp:spPr>
        <a:xfrm>
          <a:off x="1421949" y="3216"/>
          <a:ext cx="5280093" cy="123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94" tIns="130294" rIns="130294" bIns="13029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Einholung mehrerer Kostenvoranschläge</a:t>
          </a:r>
          <a:endParaRPr lang="en-US" sz="2000" kern="1200" dirty="0"/>
        </a:p>
      </dsp:txBody>
      <dsp:txXfrm>
        <a:off x="1421949" y="3216"/>
        <a:ext cx="5280093" cy="1231124"/>
      </dsp:txXfrm>
    </dsp:sp>
    <dsp:sp modelId="{7660268B-8665-4EBC-9975-7C65042ED035}">
      <dsp:nvSpPr>
        <dsp:cNvPr id="0" name=""/>
        <dsp:cNvSpPr/>
      </dsp:nvSpPr>
      <dsp:spPr>
        <a:xfrm>
          <a:off x="0" y="1395800"/>
          <a:ext cx="7290197" cy="12311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E3428-5301-428E-B15F-B1CD6CE440FE}">
      <dsp:nvSpPr>
        <dsp:cNvPr id="0" name=""/>
        <dsp:cNvSpPr/>
      </dsp:nvSpPr>
      <dsp:spPr>
        <a:xfrm>
          <a:off x="372415" y="1672803"/>
          <a:ext cx="677118" cy="6771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B391E-8565-4329-A7E6-DF2182E72317}">
      <dsp:nvSpPr>
        <dsp:cNvPr id="0" name=""/>
        <dsp:cNvSpPr/>
      </dsp:nvSpPr>
      <dsp:spPr>
        <a:xfrm>
          <a:off x="1427757" y="1215009"/>
          <a:ext cx="5280093" cy="123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94" tIns="130294" rIns="130294" bIns="13029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Aktuell arbeiten wir mit folgenden Geräten: </a:t>
          </a:r>
          <a:endParaRPr lang="en-US" sz="2000" kern="1200" dirty="0"/>
        </a:p>
      </dsp:txBody>
      <dsp:txXfrm>
        <a:off x="1427757" y="1215009"/>
        <a:ext cx="5280093" cy="1231124"/>
      </dsp:txXfrm>
    </dsp:sp>
    <dsp:sp modelId="{C188A868-7434-4ECE-8C45-5C1B511DB626}">
      <dsp:nvSpPr>
        <dsp:cNvPr id="0" name=""/>
        <dsp:cNvSpPr/>
      </dsp:nvSpPr>
      <dsp:spPr>
        <a:xfrm>
          <a:off x="0" y="2788383"/>
          <a:ext cx="7290197" cy="12311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44517-213D-4FE4-BB6C-C934115C5668}">
      <dsp:nvSpPr>
        <dsp:cNvPr id="0" name=""/>
        <dsp:cNvSpPr/>
      </dsp:nvSpPr>
      <dsp:spPr>
        <a:xfrm>
          <a:off x="372415" y="3065386"/>
          <a:ext cx="677118" cy="6771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C7852-2519-4B81-8BBA-1CC1AE62A519}">
      <dsp:nvSpPr>
        <dsp:cNvPr id="0" name=""/>
        <dsp:cNvSpPr/>
      </dsp:nvSpPr>
      <dsp:spPr>
        <a:xfrm>
          <a:off x="1427757" y="2545790"/>
          <a:ext cx="5280093" cy="1231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94" tIns="130294" rIns="130294" bIns="13029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HP </a:t>
          </a:r>
          <a:r>
            <a:rPr lang="de-AT" sz="2000" kern="1200" dirty="0" err="1"/>
            <a:t>ProBook</a:t>
          </a:r>
          <a:r>
            <a:rPr lang="de-AT" sz="2000" kern="1200" dirty="0"/>
            <a:t> 435 (</a:t>
          </a:r>
          <a:r>
            <a:rPr lang="de-AT" sz="2000" kern="1200" dirty="0" err="1"/>
            <a:t>1c</a:t>
          </a:r>
          <a:r>
            <a:rPr lang="de-AT" sz="2000" kern="1200" dirty="0"/>
            <a:t>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Surface Pro 7 (</a:t>
          </a:r>
          <a:r>
            <a:rPr lang="de-AT" sz="2000" kern="1200" dirty="0" err="1"/>
            <a:t>2c</a:t>
          </a:r>
          <a:r>
            <a:rPr lang="de-AT" sz="2000" kern="1200" dirty="0"/>
            <a:t>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HP </a:t>
          </a:r>
          <a:r>
            <a:rPr lang="de-AT" sz="2000" kern="1200" dirty="0" err="1"/>
            <a:t>ProBook</a:t>
          </a:r>
          <a:r>
            <a:rPr lang="de-AT" sz="2000" kern="1200" dirty="0"/>
            <a:t> </a:t>
          </a:r>
          <a:r>
            <a:rPr lang="de-AT" sz="2000" kern="1200" dirty="0" err="1"/>
            <a:t>X360</a:t>
          </a:r>
          <a:r>
            <a:rPr lang="de-AT" sz="2000" kern="1200" dirty="0"/>
            <a:t> (</a:t>
          </a:r>
          <a:r>
            <a:rPr lang="de-AT" sz="2000" kern="1200" dirty="0" err="1"/>
            <a:t>3c</a:t>
          </a:r>
          <a:r>
            <a:rPr lang="de-AT" sz="2000" kern="1200" dirty="0"/>
            <a:t>, </a:t>
          </a:r>
          <a:r>
            <a:rPr lang="de-AT" sz="2000" kern="1200" dirty="0" err="1"/>
            <a:t>4c</a:t>
          </a:r>
          <a:r>
            <a:rPr lang="de-AT" sz="2000" kern="1200" dirty="0"/>
            <a:t>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Surface Pro 4 (</a:t>
          </a:r>
          <a:r>
            <a:rPr lang="de-AT" sz="2000" kern="1200" dirty="0" err="1"/>
            <a:t>4c</a:t>
          </a:r>
          <a:r>
            <a:rPr lang="de-AT" sz="2000" kern="1200" dirty="0"/>
            <a:t> </a:t>
          </a:r>
          <a:r>
            <a:rPr lang="de-AT" sz="2000" kern="1200" dirty="0" err="1"/>
            <a:t>Jhg</a:t>
          </a:r>
          <a:r>
            <a:rPr lang="de-AT" sz="2000" kern="1200" dirty="0"/>
            <a:t>. 2019/20)</a:t>
          </a:r>
          <a:br>
            <a:rPr lang="de-AT" sz="2000" kern="1200" dirty="0"/>
          </a:br>
          <a:r>
            <a:rPr lang="de-AT" sz="2000" kern="1200" dirty="0"/>
            <a:t>HP x2 612 (4c </a:t>
          </a:r>
          <a:r>
            <a:rPr lang="de-AT" sz="2000" kern="1200" dirty="0" err="1"/>
            <a:t>Jhg</a:t>
          </a:r>
          <a:r>
            <a:rPr lang="de-AT" sz="2000" kern="1200" dirty="0"/>
            <a:t>. 2018/19</a:t>
          </a:r>
          <a:br>
            <a:rPr lang="de-AT" sz="2000" kern="1200" dirty="0"/>
          </a:br>
          <a:r>
            <a:rPr lang="de-AT" sz="2000" kern="1200" dirty="0"/>
            <a:t>                 4c </a:t>
          </a:r>
          <a:r>
            <a:rPr lang="de-AT" sz="2000" kern="1200" dirty="0" err="1"/>
            <a:t>Jhg</a:t>
          </a:r>
          <a:r>
            <a:rPr lang="de-AT" sz="2000" kern="1200" dirty="0"/>
            <a:t>. 2017/18)</a:t>
          </a:r>
          <a:endParaRPr lang="en-US" sz="2000" kern="1200" dirty="0"/>
        </a:p>
      </dsp:txBody>
      <dsp:txXfrm>
        <a:off x="1427757" y="2545790"/>
        <a:ext cx="5280093" cy="1231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148D0-077B-461C-BDB1-17462D7833B9}">
      <dsp:nvSpPr>
        <dsp:cNvPr id="0" name=""/>
        <dsp:cNvSpPr/>
      </dsp:nvSpPr>
      <dsp:spPr>
        <a:xfrm>
          <a:off x="0" y="3142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645C7-6C85-46B4-88E1-7A0F270D13FC}">
      <dsp:nvSpPr>
        <dsp:cNvPr id="0" name=""/>
        <dsp:cNvSpPr/>
      </dsp:nvSpPr>
      <dsp:spPr>
        <a:xfrm>
          <a:off x="202495" y="153759"/>
          <a:ext cx="368173" cy="36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8EC22-132A-4E71-8949-67928D0D5DC6}">
      <dsp:nvSpPr>
        <dsp:cNvPr id="0" name=""/>
        <dsp:cNvSpPr/>
      </dsp:nvSpPr>
      <dsp:spPr>
        <a:xfrm>
          <a:off x="773164" y="3142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 dirty="0"/>
            <a:t>Schülerbenutzer werden für das Schulnetzwerk angelegt (eingeschränkter Benutzer).</a:t>
          </a:r>
          <a:endParaRPr lang="en-US" sz="1900" kern="1200" dirty="0"/>
        </a:p>
      </dsp:txBody>
      <dsp:txXfrm>
        <a:off x="773164" y="3142"/>
        <a:ext cx="6517032" cy="669406"/>
      </dsp:txXfrm>
    </dsp:sp>
    <dsp:sp modelId="{3E1CCD0C-B2A9-4D16-A849-8B159E2A78EE}">
      <dsp:nvSpPr>
        <dsp:cNvPr id="0" name=""/>
        <dsp:cNvSpPr/>
      </dsp:nvSpPr>
      <dsp:spPr>
        <a:xfrm>
          <a:off x="0" y="839900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B2801-FC5E-4B32-B51B-5A230CC97ABC}">
      <dsp:nvSpPr>
        <dsp:cNvPr id="0" name=""/>
        <dsp:cNvSpPr/>
      </dsp:nvSpPr>
      <dsp:spPr>
        <a:xfrm>
          <a:off x="202495" y="990517"/>
          <a:ext cx="368173" cy="36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8AA5E-3DF8-4319-8385-0957A10E6EB8}">
      <dsp:nvSpPr>
        <dsp:cNvPr id="0" name=""/>
        <dsp:cNvSpPr/>
      </dsp:nvSpPr>
      <dsp:spPr>
        <a:xfrm>
          <a:off x="773164" y="839900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/>
            <a:t>Eltern haben eigenen Benutzerzugang mit Adminrechten.</a:t>
          </a:r>
          <a:endParaRPr lang="en-US" sz="1900" kern="1200"/>
        </a:p>
      </dsp:txBody>
      <dsp:txXfrm>
        <a:off x="773164" y="839900"/>
        <a:ext cx="6517032" cy="669406"/>
      </dsp:txXfrm>
    </dsp:sp>
    <dsp:sp modelId="{8E41CC84-790F-4F5E-8DB6-3F5F4BDD8322}">
      <dsp:nvSpPr>
        <dsp:cNvPr id="0" name=""/>
        <dsp:cNvSpPr/>
      </dsp:nvSpPr>
      <dsp:spPr>
        <a:xfrm>
          <a:off x="0" y="1676659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87CA4-C93D-44C9-9E58-F4249E8F428B}">
      <dsp:nvSpPr>
        <dsp:cNvPr id="0" name=""/>
        <dsp:cNvSpPr/>
      </dsp:nvSpPr>
      <dsp:spPr>
        <a:xfrm>
          <a:off x="202495" y="1827275"/>
          <a:ext cx="368173" cy="36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FB40D-2402-4FD1-A356-E985B1E5D9CB}">
      <dsp:nvSpPr>
        <dsp:cNvPr id="0" name=""/>
        <dsp:cNvSpPr/>
      </dsp:nvSpPr>
      <dsp:spPr>
        <a:xfrm>
          <a:off x="773164" y="1676659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 dirty="0"/>
            <a:t>Schüler haben im Netzwerk Zugriff auf W-Lan, ihren Ordner auf dem Server und auf einen Schul-Drucker.</a:t>
          </a:r>
          <a:endParaRPr lang="en-US" sz="1900" kern="1200" dirty="0"/>
        </a:p>
      </dsp:txBody>
      <dsp:txXfrm>
        <a:off x="773164" y="1676659"/>
        <a:ext cx="6517032" cy="669406"/>
      </dsp:txXfrm>
    </dsp:sp>
    <dsp:sp modelId="{1FD70A2C-03FC-4FD0-8AA6-2675DE9FB812}">
      <dsp:nvSpPr>
        <dsp:cNvPr id="0" name=""/>
        <dsp:cNvSpPr/>
      </dsp:nvSpPr>
      <dsp:spPr>
        <a:xfrm>
          <a:off x="0" y="2513417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662A-4C6C-4D00-BBFF-9FF9146101C3}">
      <dsp:nvSpPr>
        <dsp:cNvPr id="0" name=""/>
        <dsp:cNvSpPr/>
      </dsp:nvSpPr>
      <dsp:spPr>
        <a:xfrm>
          <a:off x="202495" y="2664033"/>
          <a:ext cx="368173" cy="36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623EE-EA8C-42DA-A2EC-3290768939A8}">
      <dsp:nvSpPr>
        <dsp:cNvPr id="0" name=""/>
        <dsp:cNvSpPr/>
      </dsp:nvSpPr>
      <dsp:spPr>
        <a:xfrm>
          <a:off x="773164" y="2513417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/>
            <a:t>Schüler nehmen die Tablets mit nach Hause, sie müssen aufgeladen mitgebracht werden.</a:t>
          </a:r>
          <a:endParaRPr lang="en-US" sz="1900" kern="1200"/>
        </a:p>
      </dsp:txBody>
      <dsp:txXfrm>
        <a:off x="773164" y="2513417"/>
        <a:ext cx="6517032" cy="669406"/>
      </dsp:txXfrm>
    </dsp:sp>
    <dsp:sp modelId="{DAD10C79-6C67-4A40-8470-89793E932A2D}">
      <dsp:nvSpPr>
        <dsp:cNvPr id="0" name=""/>
        <dsp:cNvSpPr/>
      </dsp:nvSpPr>
      <dsp:spPr>
        <a:xfrm>
          <a:off x="0" y="3350175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49D37-8FFD-441A-8777-B476B0605879}">
      <dsp:nvSpPr>
        <dsp:cNvPr id="0" name=""/>
        <dsp:cNvSpPr/>
      </dsp:nvSpPr>
      <dsp:spPr>
        <a:xfrm>
          <a:off x="202495" y="3500792"/>
          <a:ext cx="368173" cy="368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4A53D-D7CB-4ED0-9048-4403C43B9A14}">
      <dsp:nvSpPr>
        <dsp:cNvPr id="0" name=""/>
        <dsp:cNvSpPr/>
      </dsp:nvSpPr>
      <dsp:spPr>
        <a:xfrm>
          <a:off x="773164" y="3350175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/>
            <a:t>Tablets werden nur nach Aufforderung des Lehrers verwendet.</a:t>
          </a:r>
          <a:endParaRPr lang="en-US" sz="1900" kern="1200"/>
        </a:p>
      </dsp:txBody>
      <dsp:txXfrm>
        <a:off x="773164" y="3350175"/>
        <a:ext cx="6517032" cy="669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1478E-5D31-43BA-B14B-FA79213FEE21}">
      <dsp:nvSpPr>
        <dsp:cNvPr id="0" name=""/>
        <dsp:cNvSpPr/>
      </dsp:nvSpPr>
      <dsp:spPr>
        <a:xfrm>
          <a:off x="0" y="3142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69E1A-C504-4875-8BE4-42469AFA76D2}">
      <dsp:nvSpPr>
        <dsp:cNvPr id="0" name=""/>
        <dsp:cNvSpPr/>
      </dsp:nvSpPr>
      <dsp:spPr>
        <a:xfrm>
          <a:off x="202495" y="153759"/>
          <a:ext cx="368173" cy="36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8B45C-DA7D-4819-A0CE-8F1830400DBB}">
      <dsp:nvSpPr>
        <dsp:cNvPr id="0" name=""/>
        <dsp:cNvSpPr/>
      </dsp:nvSpPr>
      <dsp:spPr>
        <a:xfrm>
          <a:off x="773164" y="3142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/>
            <a:t>Schüler und Eltern unterschreiben eine Vereinbarung zur Nutzung in der Schule.</a:t>
          </a:r>
          <a:endParaRPr lang="en-US" sz="1900" kern="1200"/>
        </a:p>
      </dsp:txBody>
      <dsp:txXfrm>
        <a:off x="773164" y="3142"/>
        <a:ext cx="6517032" cy="669406"/>
      </dsp:txXfrm>
    </dsp:sp>
    <dsp:sp modelId="{F0BDD151-7634-4DDD-BE5C-941E2CB0ECFA}">
      <dsp:nvSpPr>
        <dsp:cNvPr id="0" name=""/>
        <dsp:cNvSpPr/>
      </dsp:nvSpPr>
      <dsp:spPr>
        <a:xfrm>
          <a:off x="0" y="839900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DA711-CF68-4614-9ED5-5E8C21C115A3}">
      <dsp:nvSpPr>
        <dsp:cNvPr id="0" name=""/>
        <dsp:cNvSpPr/>
      </dsp:nvSpPr>
      <dsp:spPr>
        <a:xfrm>
          <a:off x="202495" y="990517"/>
          <a:ext cx="368173" cy="36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64698-7513-40D0-9029-C52A2383E026}">
      <dsp:nvSpPr>
        <dsp:cNvPr id="0" name=""/>
        <dsp:cNvSpPr/>
      </dsp:nvSpPr>
      <dsp:spPr>
        <a:xfrm>
          <a:off x="773164" y="839900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/>
            <a:t>Bei Regelverstoß wird das Gerät abgenommen und von den Eltern abgeholt.</a:t>
          </a:r>
          <a:endParaRPr lang="en-US" sz="1900" kern="1200"/>
        </a:p>
      </dsp:txBody>
      <dsp:txXfrm>
        <a:off x="773164" y="839900"/>
        <a:ext cx="6517032" cy="669406"/>
      </dsp:txXfrm>
    </dsp:sp>
    <dsp:sp modelId="{B0CCE4D0-7807-457B-A47D-257B609A3DC3}">
      <dsp:nvSpPr>
        <dsp:cNvPr id="0" name=""/>
        <dsp:cNvSpPr/>
      </dsp:nvSpPr>
      <dsp:spPr>
        <a:xfrm>
          <a:off x="0" y="1676659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25A6D-99F1-4CC4-B9A5-88CDEB150850}">
      <dsp:nvSpPr>
        <dsp:cNvPr id="0" name=""/>
        <dsp:cNvSpPr/>
      </dsp:nvSpPr>
      <dsp:spPr>
        <a:xfrm>
          <a:off x="202495" y="1827275"/>
          <a:ext cx="368173" cy="36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E5545-8481-4558-B29D-51D0340B0264}">
      <dsp:nvSpPr>
        <dsp:cNvPr id="0" name=""/>
        <dsp:cNvSpPr/>
      </dsp:nvSpPr>
      <dsp:spPr>
        <a:xfrm>
          <a:off x="773164" y="1676659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/>
            <a:t>Start ist mit dem 2. Semester in der 1. Klasse. </a:t>
          </a:r>
          <a:endParaRPr lang="en-US" sz="1900" kern="1200"/>
        </a:p>
      </dsp:txBody>
      <dsp:txXfrm>
        <a:off x="773164" y="1676659"/>
        <a:ext cx="6517032" cy="669406"/>
      </dsp:txXfrm>
    </dsp:sp>
    <dsp:sp modelId="{84933DC6-6834-4E3E-BFF9-21E7D12852DE}">
      <dsp:nvSpPr>
        <dsp:cNvPr id="0" name=""/>
        <dsp:cNvSpPr/>
      </dsp:nvSpPr>
      <dsp:spPr>
        <a:xfrm>
          <a:off x="0" y="2513417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0BE3D-5688-466C-A40C-D3EE34885BCC}">
      <dsp:nvSpPr>
        <dsp:cNvPr id="0" name=""/>
        <dsp:cNvSpPr/>
      </dsp:nvSpPr>
      <dsp:spPr>
        <a:xfrm>
          <a:off x="202495" y="2664033"/>
          <a:ext cx="368173" cy="36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6232A-6B21-4E9E-89EF-089AB1F69EC7}">
      <dsp:nvSpPr>
        <dsp:cNvPr id="0" name=""/>
        <dsp:cNvSpPr/>
      </dsp:nvSpPr>
      <dsp:spPr>
        <a:xfrm>
          <a:off x="773164" y="2513417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/>
            <a:t>An drei Wochentagen werden die Geräte in die Schule mitgebracht.</a:t>
          </a:r>
          <a:endParaRPr lang="en-US" sz="1900" kern="1200"/>
        </a:p>
      </dsp:txBody>
      <dsp:txXfrm>
        <a:off x="773164" y="2513417"/>
        <a:ext cx="6517032" cy="669406"/>
      </dsp:txXfrm>
    </dsp:sp>
    <dsp:sp modelId="{95F5C873-F316-4874-ABB8-6FC08743100E}">
      <dsp:nvSpPr>
        <dsp:cNvPr id="0" name=""/>
        <dsp:cNvSpPr/>
      </dsp:nvSpPr>
      <dsp:spPr>
        <a:xfrm>
          <a:off x="0" y="3350175"/>
          <a:ext cx="7290197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0F11A-9293-4AB8-BE0F-3586EB5CE79B}">
      <dsp:nvSpPr>
        <dsp:cNvPr id="0" name=""/>
        <dsp:cNvSpPr/>
      </dsp:nvSpPr>
      <dsp:spPr>
        <a:xfrm>
          <a:off x="202495" y="3500792"/>
          <a:ext cx="368173" cy="368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93A1C-FF4E-4044-A602-6B57E4E98A05}">
      <dsp:nvSpPr>
        <dsp:cNvPr id="0" name=""/>
        <dsp:cNvSpPr/>
      </dsp:nvSpPr>
      <dsp:spPr>
        <a:xfrm>
          <a:off x="773164" y="3350175"/>
          <a:ext cx="6517032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/>
            <a:t>Bis zur 4. Klasse steigert sich der Einsatz Schritt für Schritt.</a:t>
          </a:r>
          <a:endParaRPr lang="en-US" sz="1900" kern="1200"/>
        </a:p>
      </dsp:txBody>
      <dsp:txXfrm>
        <a:off x="773164" y="3350175"/>
        <a:ext cx="6517032" cy="669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FD2DF-394F-4681-8E9F-86508DEA2BBA}">
      <dsp:nvSpPr>
        <dsp:cNvPr id="0" name=""/>
        <dsp:cNvSpPr/>
      </dsp:nvSpPr>
      <dsp:spPr>
        <a:xfrm>
          <a:off x="353683" y="13684"/>
          <a:ext cx="875876" cy="8758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6DDFF-FE63-41ED-8876-5FB0A7BC920B}">
      <dsp:nvSpPr>
        <dsp:cNvPr id="0" name=""/>
        <dsp:cNvSpPr/>
      </dsp:nvSpPr>
      <dsp:spPr>
        <a:xfrm>
          <a:off x="537617" y="197618"/>
          <a:ext cx="508008" cy="5080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155D8-0A76-439B-ABED-2F4788D61F60}">
      <dsp:nvSpPr>
        <dsp:cNvPr id="0" name=""/>
        <dsp:cNvSpPr/>
      </dsp:nvSpPr>
      <dsp:spPr>
        <a:xfrm>
          <a:off x="1417248" y="13684"/>
          <a:ext cx="2064566" cy="87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Selbstständigkeit</a:t>
          </a:r>
          <a:endParaRPr lang="en-US" sz="2100" kern="1200"/>
        </a:p>
      </dsp:txBody>
      <dsp:txXfrm>
        <a:off x="1417248" y="13684"/>
        <a:ext cx="2064566" cy="875876"/>
      </dsp:txXfrm>
    </dsp:sp>
    <dsp:sp modelId="{317065ED-C589-4E32-8ED9-093EE6500C98}">
      <dsp:nvSpPr>
        <dsp:cNvPr id="0" name=""/>
        <dsp:cNvSpPr/>
      </dsp:nvSpPr>
      <dsp:spPr>
        <a:xfrm>
          <a:off x="3841549" y="13684"/>
          <a:ext cx="875876" cy="8758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36DB9-AD9A-412E-8EDC-ADD7B7C76E83}">
      <dsp:nvSpPr>
        <dsp:cNvPr id="0" name=""/>
        <dsp:cNvSpPr/>
      </dsp:nvSpPr>
      <dsp:spPr>
        <a:xfrm>
          <a:off x="4025483" y="197618"/>
          <a:ext cx="508008" cy="5080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40E27-8748-4316-BCB5-52CCDE776AB5}">
      <dsp:nvSpPr>
        <dsp:cNvPr id="0" name=""/>
        <dsp:cNvSpPr/>
      </dsp:nvSpPr>
      <dsp:spPr>
        <a:xfrm>
          <a:off x="4905113" y="13684"/>
          <a:ext cx="2064566" cy="87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Sorgfältiges Arbeiten</a:t>
          </a:r>
          <a:endParaRPr lang="en-US" sz="2100" kern="1200" dirty="0"/>
        </a:p>
      </dsp:txBody>
      <dsp:txXfrm>
        <a:off x="4905113" y="13684"/>
        <a:ext cx="2064566" cy="875876"/>
      </dsp:txXfrm>
    </dsp:sp>
    <dsp:sp modelId="{83D761A1-AA17-4B15-A610-D1B813F26352}">
      <dsp:nvSpPr>
        <dsp:cNvPr id="0" name=""/>
        <dsp:cNvSpPr/>
      </dsp:nvSpPr>
      <dsp:spPr>
        <a:xfrm>
          <a:off x="353683" y="1573424"/>
          <a:ext cx="875876" cy="8758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2CCAA-1D65-4980-9DF5-060F0054B2A0}">
      <dsp:nvSpPr>
        <dsp:cNvPr id="0" name=""/>
        <dsp:cNvSpPr/>
      </dsp:nvSpPr>
      <dsp:spPr>
        <a:xfrm>
          <a:off x="537617" y="1757358"/>
          <a:ext cx="508008" cy="5080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1821C-2E52-4759-A7FE-C66146DAD38C}">
      <dsp:nvSpPr>
        <dsp:cNvPr id="0" name=""/>
        <dsp:cNvSpPr/>
      </dsp:nvSpPr>
      <dsp:spPr>
        <a:xfrm>
          <a:off x="1417248" y="1573424"/>
          <a:ext cx="2064566" cy="87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Positive Arbeitseinstellung</a:t>
          </a:r>
          <a:endParaRPr lang="en-US" sz="2100" kern="1200" dirty="0"/>
        </a:p>
      </dsp:txBody>
      <dsp:txXfrm>
        <a:off x="1417248" y="1573424"/>
        <a:ext cx="2064566" cy="875876"/>
      </dsp:txXfrm>
    </dsp:sp>
    <dsp:sp modelId="{AC29CDBA-F13C-455E-A5CF-78F7B6CA7C4C}">
      <dsp:nvSpPr>
        <dsp:cNvPr id="0" name=""/>
        <dsp:cNvSpPr/>
      </dsp:nvSpPr>
      <dsp:spPr>
        <a:xfrm>
          <a:off x="3841549" y="1573424"/>
          <a:ext cx="875876" cy="8758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692EB-F20D-4F78-B966-644AECAE578B}">
      <dsp:nvSpPr>
        <dsp:cNvPr id="0" name=""/>
        <dsp:cNvSpPr/>
      </dsp:nvSpPr>
      <dsp:spPr>
        <a:xfrm>
          <a:off x="4025483" y="1757358"/>
          <a:ext cx="508008" cy="5080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DF4D3-D52B-4F98-A6F4-D5E846839055}">
      <dsp:nvSpPr>
        <dsp:cNvPr id="0" name=""/>
        <dsp:cNvSpPr/>
      </dsp:nvSpPr>
      <dsp:spPr>
        <a:xfrm>
          <a:off x="4905113" y="1573424"/>
          <a:ext cx="2064566" cy="87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Selbstorganisation</a:t>
          </a:r>
          <a:endParaRPr lang="en-US" sz="2100" kern="1200" dirty="0"/>
        </a:p>
      </dsp:txBody>
      <dsp:txXfrm>
        <a:off x="4905113" y="1573424"/>
        <a:ext cx="2064566" cy="875876"/>
      </dsp:txXfrm>
    </dsp:sp>
    <dsp:sp modelId="{28C812C9-4D16-4546-B5AB-36DD368A5A1D}">
      <dsp:nvSpPr>
        <dsp:cNvPr id="0" name=""/>
        <dsp:cNvSpPr/>
      </dsp:nvSpPr>
      <dsp:spPr>
        <a:xfrm>
          <a:off x="353683" y="3133164"/>
          <a:ext cx="875876" cy="8758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F89F2-74BA-438B-80A9-0B86E387DCAA}">
      <dsp:nvSpPr>
        <dsp:cNvPr id="0" name=""/>
        <dsp:cNvSpPr/>
      </dsp:nvSpPr>
      <dsp:spPr>
        <a:xfrm>
          <a:off x="537617" y="3317098"/>
          <a:ext cx="508008" cy="50800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EA54C-3C75-4907-9E08-F4626F7BE0BB}">
      <dsp:nvSpPr>
        <dsp:cNvPr id="0" name=""/>
        <dsp:cNvSpPr/>
      </dsp:nvSpPr>
      <dsp:spPr>
        <a:xfrm>
          <a:off x="1417248" y="3133164"/>
          <a:ext cx="2064566" cy="87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Teilnahme am </a:t>
          </a:r>
          <a:r>
            <a:rPr lang="en-US" sz="2100" kern="1200" dirty="0" err="1"/>
            <a:t>ECDL-Vorbereitungskurs</a:t>
          </a:r>
          <a:endParaRPr lang="en-US" sz="2100" kern="1200" dirty="0"/>
        </a:p>
      </dsp:txBody>
      <dsp:txXfrm>
        <a:off x="1417248" y="3133164"/>
        <a:ext cx="2064566" cy="875876"/>
      </dsp:txXfrm>
    </dsp:sp>
    <dsp:sp modelId="{E623AFC2-84DE-459C-8BC6-F45F04086040}">
      <dsp:nvSpPr>
        <dsp:cNvPr id="0" name=""/>
        <dsp:cNvSpPr/>
      </dsp:nvSpPr>
      <dsp:spPr>
        <a:xfrm>
          <a:off x="3841549" y="3133164"/>
          <a:ext cx="875876" cy="8758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42191-F68B-41F2-9B3D-4207EA233E0B}">
      <dsp:nvSpPr>
        <dsp:cNvPr id="0" name=""/>
        <dsp:cNvSpPr/>
      </dsp:nvSpPr>
      <dsp:spPr>
        <a:xfrm>
          <a:off x="4025483" y="3317098"/>
          <a:ext cx="508008" cy="50800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D43D0-EE01-483B-98A4-DCC63AB02546}">
      <dsp:nvSpPr>
        <dsp:cNvPr id="0" name=""/>
        <dsp:cNvSpPr/>
      </dsp:nvSpPr>
      <dsp:spPr>
        <a:xfrm>
          <a:off x="4905113" y="3133164"/>
          <a:ext cx="2064566" cy="87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Interesse am Lernen mit digitalen Medien</a:t>
          </a:r>
        </a:p>
      </dsp:txBody>
      <dsp:txXfrm>
        <a:off x="4905113" y="3133164"/>
        <a:ext cx="2064566" cy="875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CFFBB-8970-4CD3-827E-56957548FD29}">
      <dsp:nvSpPr>
        <dsp:cNvPr id="0" name=""/>
        <dsp:cNvSpPr/>
      </dsp:nvSpPr>
      <dsp:spPr>
        <a:xfrm>
          <a:off x="427159" y="150"/>
          <a:ext cx="2011211" cy="1206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Kennenlernen der Schüler*innen/ Lehrer*innen bei Tag d. offenen Tür</a:t>
          </a:r>
          <a:endParaRPr lang="en-US" sz="2000" kern="1200" dirty="0"/>
        </a:p>
      </dsp:txBody>
      <dsp:txXfrm>
        <a:off x="427159" y="150"/>
        <a:ext cx="2011211" cy="1206726"/>
      </dsp:txXfrm>
    </dsp:sp>
    <dsp:sp modelId="{DD478F24-0E0F-4898-BB2A-C086CCA14BAB}">
      <dsp:nvSpPr>
        <dsp:cNvPr id="0" name=""/>
        <dsp:cNvSpPr/>
      </dsp:nvSpPr>
      <dsp:spPr>
        <a:xfrm>
          <a:off x="2639492" y="150"/>
          <a:ext cx="2011211" cy="1206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Nahtstellenstunde in VS – Kennenlernen der Schüler*innen</a:t>
          </a:r>
          <a:endParaRPr lang="en-US" sz="2000" kern="1200"/>
        </a:p>
      </dsp:txBody>
      <dsp:txXfrm>
        <a:off x="2639492" y="150"/>
        <a:ext cx="2011211" cy="1206726"/>
      </dsp:txXfrm>
    </dsp:sp>
    <dsp:sp modelId="{0F1A2FF2-9E27-4B3F-A2BD-4678449D86D0}">
      <dsp:nvSpPr>
        <dsp:cNvPr id="0" name=""/>
        <dsp:cNvSpPr/>
      </dsp:nvSpPr>
      <dsp:spPr>
        <a:xfrm>
          <a:off x="4851825" y="150"/>
          <a:ext cx="2011211" cy="1206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Rechtzeitige Zusendung der Halbjahres-nachricht</a:t>
          </a:r>
          <a:endParaRPr lang="en-US" sz="2000" kern="1200" dirty="0"/>
        </a:p>
      </dsp:txBody>
      <dsp:txXfrm>
        <a:off x="4851825" y="150"/>
        <a:ext cx="2011211" cy="1206726"/>
      </dsp:txXfrm>
    </dsp:sp>
    <dsp:sp modelId="{5CD5D7B5-CDA4-49FB-A325-AF8FE53B2836}">
      <dsp:nvSpPr>
        <dsp:cNvPr id="0" name=""/>
        <dsp:cNvSpPr/>
      </dsp:nvSpPr>
      <dsp:spPr>
        <a:xfrm>
          <a:off x="427159" y="1407999"/>
          <a:ext cx="2011211" cy="1206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Bei Unklarheiten Gespräch Eltern-Direktorin-Lehrer*in-Kind</a:t>
          </a:r>
          <a:endParaRPr lang="en-US" sz="2000" kern="1200"/>
        </a:p>
      </dsp:txBody>
      <dsp:txXfrm>
        <a:off x="427159" y="1407999"/>
        <a:ext cx="2011211" cy="1206726"/>
      </dsp:txXfrm>
    </dsp:sp>
    <dsp:sp modelId="{FDA5C790-105F-4DCD-8446-6516A44362C2}">
      <dsp:nvSpPr>
        <dsp:cNvPr id="0" name=""/>
        <dsp:cNvSpPr/>
      </dsp:nvSpPr>
      <dsp:spPr>
        <a:xfrm>
          <a:off x="2639492" y="1407999"/>
          <a:ext cx="2011211" cy="1206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Bekanntgabe Aufnahme od. Absage</a:t>
          </a:r>
          <a:endParaRPr lang="en-US" sz="2000" kern="1200" dirty="0"/>
        </a:p>
      </dsp:txBody>
      <dsp:txXfrm>
        <a:off x="2639492" y="1407999"/>
        <a:ext cx="2011211" cy="1206726"/>
      </dsp:txXfrm>
    </dsp:sp>
    <dsp:sp modelId="{C51B382E-C269-45B0-8BE3-9D338E883AED}">
      <dsp:nvSpPr>
        <dsp:cNvPr id="0" name=""/>
        <dsp:cNvSpPr/>
      </dsp:nvSpPr>
      <dsp:spPr>
        <a:xfrm>
          <a:off x="4851825" y="1407999"/>
          <a:ext cx="2011211" cy="12067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/>
            <a:t>Im Herbst: eigener Elternabend der 1c-Klasse mit KV</a:t>
          </a:r>
          <a:endParaRPr lang="en-US" sz="2000" kern="1200" dirty="0"/>
        </a:p>
      </dsp:txBody>
      <dsp:txXfrm>
        <a:off x="4851825" y="1407999"/>
        <a:ext cx="2011211" cy="1206726"/>
      </dsp:txXfrm>
    </dsp:sp>
    <dsp:sp modelId="{5FD0962B-7DB1-46D6-97A7-D4A417B30809}">
      <dsp:nvSpPr>
        <dsp:cNvPr id="0" name=""/>
        <dsp:cNvSpPr/>
      </dsp:nvSpPr>
      <dsp:spPr>
        <a:xfrm>
          <a:off x="427159" y="2815847"/>
          <a:ext cx="2011211" cy="12067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/>
            <a:t>Vorstellung &amp; Entscheidung verschiedener Tablet-Angebote</a:t>
          </a:r>
          <a:endParaRPr lang="en-US" sz="2000" kern="1200"/>
        </a:p>
      </dsp:txBody>
      <dsp:txXfrm>
        <a:off x="427159" y="2815847"/>
        <a:ext cx="2011211" cy="1206726"/>
      </dsp:txXfrm>
    </dsp:sp>
    <dsp:sp modelId="{EC64FD5C-1DA3-4551-8AEF-8090DC92CCB0}">
      <dsp:nvSpPr>
        <dsp:cNvPr id="0" name=""/>
        <dsp:cNvSpPr/>
      </dsp:nvSpPr>
      <dsp:spPr>
        <a:xfrm>
          <a:off x="2639492" y="2815847"/>
          <a:ext cx="2011211" cy="1206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/>
            <a:t>Bestellung der Tablets</a:t>
          </a:r>
          <a:endParaRPr lang="en-US" sz="2000" kern="1200"/>
        </a:p>
      </dsp:txBody>
      <dsp:txXfrm>
        <a:off x="2639492" y="2815847"/>
        <a:ext cx="2011211" cy="1206726"/>
      </dsp:txXfrm>
    </dsp:sp>
    <dsp:sp modelId="{1E4F779F-51D5-4A27-8434-A723212FF378}">
      <dsp:nvSpPr>
        <dsp:cNvPr id="0" name=""/>
        <dsp:cNvSpPr/>
      </dsp:nvSpPr>
      <dsp:spPr>
        <a:xfrm>
          <a:off x="4851825" y="2815847"/>
          <a:ext cx="2011211" cy="12067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/>
            <a:t>Bezahlung mit Lieferung (wahrscheinlich im Jänner)</a:t>
          </a:r>
          <a:endParaRPr lang="en-US" sz="2000" kern="1200"/>
        </a:p>
      </dsp:txBody>
      <dsp:txXfrm>
        <a:off x="4851825" y="2815847"/>
        <a:ext cx="2011211" cy="1206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A738E-D8EE-4FA7-AC5B-0AA7A690DC53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80305-9FF9-4A98-8639-500A6D82E9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7961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DF86B-0019-41B8-8C77-FDF88A359045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398D-9AF5-4331-ABD6-A549CAEF894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026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98D-9AF5-4331-ABD6-A549CAEF894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879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98D-9AF5-4331-ABD6-A549CAEF894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942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122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7843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89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41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0652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2042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6685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9704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9960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1939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1760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36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AB8FA81-0012-41E4-9820-C5CC7424F3EE}" type="datetimeFigureOut">
              <a:rPr lang="de-AT" smtClean="0"/>
              <a:t>12.03.2021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78CE-41EE-4C99-8F00-B3D6D94D36D8}" type="slidenum">
              <a:rPr lang="de-AT" smtClean="0"/>
              <a:t>‹Nr.›</a:t>
            </a:fld>
            <a:endParaRPr lang="de-A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2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nmsatzenbrugg.ac.at/oben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s-atzenbrugg.at/" TargetMode="External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BE75633-AA40-4A9B-858C-18E57F090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9BD418-6841-4602-B152-47FF4C331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2899" y="4960137"/>
            <a:ext cx="5961971" cy="1463040"/>
          </a:xfrm>
        </p:spPr>
        <p:txBody>
          <a:bodyPr>
            <a:normAutofit/>
          </a:bodyPr>
          <a:lstStyle/>
          <a:p>
            <a:r>
              <a:rPr lang="de-AT" dirty="0">
                <a:solidFill>
                  <a:srgbClr val="FFFFFF"/>
                </a:solidFill>
              </a:rPr>
              <a:t>Schwerpunkt</a:t>
            </a:r>
            <a:br>
              <a:rPr lang="de-AT" dirty="0">
                <a:solidFill>
                  <a:srgbClr val="FFFFFF"/>
                </a:solidFill>
              </a:rPr>
            </a:br>
            <a:r>
              <a:rPr lang="de-AT" dirty="0" err="1">
                <a:solidFill>
                  <a:srgbClr val="FFFFFF"/>
                </a:solidFill>
              </a:rPr>
              <a:t>it-TabletKlasse</a:t>
            </a:r>
            <a:endParaRPr lang="de-AT" dirty="0">
              <a:solidFill>
                <a:srgbClr val="FFFFF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57950" y="4960136"/>
            <a:ext cx="2400300" cy="1853239"/>
          </a:xfrm>
        </p:spPr>
        <p:txBody>
          <a:bodyPr>
            <a:normAutofit/>
          </a:bodyPr>
          <a:lstStyle/>
          <a:p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  <a:p>
            <a:r>
              <a:rPr lang="de-DE" dirty="0">
                <a:solidFill>
                  <a:srgbClr val="FFFFFF"/>
                </a:solidFill>
              </a:rPr>
              <a:t>MS Atzenbrugg-</a:t>
            </a:r>
            <a:r>
              <a:rPr lang="de-DE" dirty="0" err="1">
                <a:solidFill>
                  <a:srgbClr val="FFFFFF"/>
                </a:solidFill>
              </a:rPr>
              <a:t>Heiligeneich</a:t>
            </a: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  <a:p>
            <a:r>
              <a:rPr lang="de-DE" dirty="0">
                <a:solidFill>
                  <a:srgbClr val="FFFFFF"/>
                </a:solidFill>
              </a:rPr>
              <a:t>Stand: März 2021</a:t>
            </a:r>
          </a:p>
        </p:txBody>
      </p:sp>
      <p:pic>
        <p:nvPicPr>
          <p:cNvPr id="5" name="Grafik 4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AAC33E49-0F15-433F-A447-64E0A680F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5707" y="809191"/>
            <a:ext cx="8188233" cy="296823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17F12C-2436-4DCD-A245-B9807385C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48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B119E8-6B5C-4AA1-B84C-AEF0A1FE2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23F0ABB-F3FB-4BA4-B614-CB15B2BF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Voraussetzungen</a:t>
            </a:r>
          </a:p>
        </p:txBody>
      </p:sp>
      <p:graphicFrame>
        <p:nvGraphicFramePr>
          <p:cNvPr id="6" name="Inhaltsplatzhalter 3">
            <a:extLst>
              <a:ext uri="{FF2B5EF4-FFF2-40B4-BE49-F238E27FC236}">
                <a16:creationId xmlns:a16="http://schemas.microsoft.com/office/drawing/2014/main" id="{632197DE-FFFC-478B-BA51-AE717DE8BAC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64148172"/>
              </p:ext>
            </p:extLst>
          </p:nvPr>
        </p:nvGraphicFramePr>
        <p:xfrm>
          <a:off x="734787" y="2286000"/>
          <a:ext cx="7323364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880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B7EBB18-7DDA-42D9-9F1F-D888C97B6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2" name="Freeform 9">
            <a:extLst>
              <a:ext uri="{FF2B5EF4-FFF2-40B4-BE49-F238E27FC236}">
                <a16:creationId xmlns:a16="http://schemas.microsoft.com/office/drawing/2014/main" id="{16ED3356-3763-40CB-B348-1BBCE0968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" y="8"/>
            <a:ext cx="9143983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53" name="Straight Connector 138">
            <a:extLst>
              <a:ext uri="{FF2B5EF4-FFF2-40B4-BE49-F238E27FC236}">
                <a16:creationId xmlns:a16="http://schemas.microsoft.com/office/drawing/2014/main" id="{2B2C26F3-E878-4BDD-AF12-47FC57F18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Rectangle 140">
            <a:extLst>
              <a:ext uri="{FF2B5EF4-FFF2-40B4-BE49-F238E27FC236}">
                <a16:creationId xmlns:a16="http://schemas.microsoft.com/office/drawing/2014/main" id="{C3497C43-2788-4055-AD48-1510F30D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Martina\Pictures\Camera\20150508_090757.jpg">
            <a:extLst>
              <a:ext uri="{FF2B5EF4-FFF2-40B4-BE49-F238E27FC236}">
                <a16:creationId xmlns:a16="http://schemas.microsoft.com/office/drawing/2014/main" id="{725718FD-EB6C-459B-AF3E-620BE00E6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0" r="7369"/>
          <a:stretch/>
        </p:blipFill>
        <p:spPr bwMode="auto">
          <a:xfrm>
            <a:off x="20" y="10"/>
            <a:ext cx="91416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208" y="341257"/>
            <a:ext cx="3606602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spc="200"/>
              <a:t>Einige Fotos</a:t>
            </a:r>
          </a:p>
        </p:txBody>
      </p:sp>
      <p:pic>
        <p:nvPicPr>
          <p:cNvPr id="4" name="Inhaltsplatzhalter 3" descr="Ein Bild, das Junge, sitzend, Kind, Laptop enthält.&#10;&#10;Automatisch generierte Beschreibung">
            <a:extLst>
              <a:ext uri="{FF2B5EF4-FFF2-40B4-BE49-F238E27FC236}">
                <a16:creationId xmlns:a16="http://schemas.microsoft.com/office/drawing/2014/main" id="{12FDA5B6-DBEE-4CF1-BBB9-CA90EF8DE3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r="39346" b="-3"/>
          <a:stretch/>
        </p:blipFill>
        <p:spPr>
          <a:xfrm>
            <a:off x="4567700" y="-2655"/>
            <a:ext cx="2247127" cy="3358597"/>
          </a:xfrm>
          <a:prstGeom prst="rect">
            <a:avLst/>
          </a:prstGeom>
        </p:spPr>
      </p:pic>
      <p:pic>
        <p:nvPicPr>
          <p:cNvPr id="2050" name="Picture 2" descr="C:\Users\Martina\Pictures\Camera\20150508_0907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87" b="3"/>
          <a:stretch/>
        </p:blipFill>
        <p:spPr bwMode="auto">
          <a:xfrm rot="5400000">
            <a:off x="6373361" y="562117"/>
            <a:ext cx="3330300" cy="220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6" name="Straight Connector 142">
            <a:extLst>
              <a:ext uri="{FF2B5EF4-FFF2-40B4-BE49-F238E27FC236}">
                <a16:creationId xmlns:a16="http://schemas.microsoft.com/office/drawing/2014/main" id="{8DEA272F-5CA4-49E3-9B17-21C5F4122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1197" y="3430423"/>
            <a:ext cx="31546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Ein Bild, das Laptop, Computer, Person, drinnen enthält.&#10;&#10;Automatisch generierte Beschreibung">
            <a:extLst>
              <a:ext uri="{FF2B5EF4-FFF2-40B4-BE49-F238E27FC236}">
                <a16:creationId xmlns:a16="http://schemas.microsoft.com/office/drawing/2014/main" id="{4CE23962-A03B-423C-AF40-78EB5A8489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45"/>
          <a:stretch/>
        </p:blipFill>
        <p:spPr>
          <a:xfrm>
            <a:off x="4567700" y="3504904"/>
            <a:ext cx="4576300" cy="3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6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drinnen, Personen, Gruppe enthält.&#10;&#10;Automatisch generierte Beschreibung">
            <a:extLst>
              <a:ext uri="{FF2B5EF4-FFF2-40B4-BE49-F238E27FC236}">
                <a16:creationId xmlns:a16="http://schemas.microsoft.com/office/drawing/2014/main" id="{78EC526B-F7AF-45DC-8737-129D7E275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r="13222" b="-3"/>
          <a:stretch/>
        </p:blipFill>
        <p:spPr>
          <a:xfrm>
            <a:off x="5165283" y="10"/>
            <a:ext cx="3496116" cy="3104198"/>
          </a:xfrm>
          <a:prstGeom prst="rect">
            <a:avLst/>
          </a:prstGeom>
        </p:spPr>
      </p:pic>
      <p:pic>
        <p:nvPicPr>
          <p:cNvPr id="3" name="Grafik 2" descr="Ein Bild, das sitzend, Junge, Tisch, Computer enthält.&#10;&#10;Automatisch generierte Beschreibung">
            <a:extLst>
              <a:ext uri="{FF2B5EF4-FFF2-40B4-BE49-F238E27FC236}">
                <a16:creationId xmlns:a16="http://schemas.microsoft.com/office/drawing/2014/main" id="{B85BEE5C-2C27-4669-AC74-7F547B0F2E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r="2018" b="-3"/>
          <a:stretch/>
        </p:blipFill>
        <p:spPr>
          <a:xfrm>
            <a:off x="4064448" y="3265080"/>
            <a:ext cx="4596951" cy="3592925"/>
          </a:xfrm>
          <a:prstGeom prst="rect">
            <a:avLst/>
          </a:prstGeom>
        </p:spPr>
      </p:pic>
      <p:pic>
        <p:nvPicPr>
          <p:cNvPr id="5" name="Grafik 4" descr="Ein Bild, das sitzend, Laptop, jung, Tisch enthält.&#10;&#10;Automatisch generierte Beschreibung">
            <a:extLst>
              <a:ext uri="{FF2B5EF4-FFF2-40B4-BE49-F238E27FC236}">
                <a16:creationId xmlns:a16="http://schemas.microsoft.com/office/drawing/2014/main" id="{F6919AB2-3185-4D67-9C85-5A2B0473BD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11233" b="1"/>
          <a:stretch/>
        </p:blipFill>
        <p:spPr>
          <a:xfrm>
            <a:off x="482600" y="-5"/>
            <a:ext cx="4562033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1" y="4080063"/>
            <a:ext cx="3461197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2DA860-0899-4037-AD2D-4BCFE515238A}"/>
              </a:ext>
            </a:extLst>
          </p:cNvPr>
          <p:cNvSpPr txBox="1"/>
          <p:nvPr/>
        </p:nvSpPr>
        <p:spPr>
          <a:xfrm>
            <a:off x="773689" y="4557970"/>
            <a:ext cx="180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Einsatz des Tablets in den verschiedensten Gegenständen!</a:t>
            </a:r>
            <a:endParaRPr lang="de-AT" dirty="0"/>
          </a:p>
        </p:txBody>
      </p:sp>
      <p:pic>
        <p:nvPicPr>
          <p:cNvPr id="8" name="Grafik 7" descr="Blog mit einfarbiger Füllung">
            <a:extLst>
              <a:ext uri="{FF2B5EF4-FFF2-40B4-BE49-F238E27FC236}">
                <a16:creationId xmlns:a16="http://schemas.microsoft.com/office/drawing/2014/main" id="{259FD7E0-9EEA-428B-8746-CDDA8C49B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4213" y="46531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1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2E5E71E-B6EE-43C3-BB1C-BC220AB8A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 9">
            <a:extLst>
              <a:ext uri="{FF2B5EF4-FFF2-40B4-BE49-F238E27FC236}">
                <a16:creationId xmlns:a16="http://schemas.microsoft.com/office/drawing/2014/main" id="{5E7A1205-DACF-46AF-A0CA-52CDB9AC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" y="8"/>
            <a:ext cx="9143983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BD746D5-8B8E-4617-86ED-2E1A392BB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AF36E92F-8AA0-47B7-9EC8-400EABFD6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BF74E37-09A6-4EF9-B3F4-C1146A13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4511" y="0"/>
            <a:ext cx="346505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4453" y="681318"/>
            <a:ext cx="2619414" cy="32214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spc="200" dirty="0" err="1">
                <a:solidFill>
                  <a:srgbClr val="FFFFFF"/>
                </a:solidFill>
              </a:rPr>
              <a:t>Einblicke</a:t>
            </a:r>
            <a:r>
              <a:rPr lang="en-US" sz="3800" spc="200" dirty="0">
                <a:solidFill>
                  <a:srgbClr val="FFFFFF"/>
                </a:solidFill>
              </a:rPr>
              <a:t> in </a:t>
            </a:r>
            <a:r>
              <a:rPr lang="en-US" sz="3800" spc="200" dirty="0" err="1">
                <a:solidFill>
                  <a:srgbClr val="FFFFFF"/>
                </a:solidFill>
              </a:rPr>
              <a:t>Mathematik</a:t>
            </a:r>
            <a:endParaRPr lang="en-US" sz="3800" spc="200" dirty="0">
              <a:solidFill>
                <a:srgbClr val="FFFFFF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618D55E-2C72-4CE5-BEA5-619C422626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4453" y="4069976"/>
            <a:ext cx="2619414" cy="21439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FFFFFF"/>
                </a:solidFill>
              </a:rPr>
              <a:t>Kooperatives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Arbeiten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mit</a:t>
            </a:r>
            <a:r>
              <a:rPr lang="en-US" dirty="0">
                <a:solidFill>
                  <a:srgbClr val="FFFFFF"/>
                </a:solidFill>
              </a:rPr>
              <a:t> OneNote,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Einbinden</a:t>
            </a:r>
            <a:r>
              <a:rPr lang="en-US" dirty="0">
                <a:solidFill>
                  <a:srgbClr val="FFFFFF"/>
                </a:solidFill>
              </a:rPr>
              <a:t> von Excel, Geogebra, Lernmax, </a:t>
            </a:r>
            <a:r>
              <a:rPr lang="en-US" dirty="0" err="1">
                <a:solidFill>
                  <a:srgbClr val="FFFFFF"/>
                </a:solidFill>
              </a:rPr>
              <a:t>Mathetrainer</a:t>
            </a:r>
            <a:r>
              <a:rPr lang="en-US" dirty="0">
                <a:solidFill>
                  <a:srgbClr val="FFFFFF"/>
                </a:solidFill>
              </a:rPr>
              <a:t>, …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2B6051-1FA0-40E9-BD22-20D138F26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" r="8486" b="27856"/>
          <a:stretch/>
        </p:blipFill>
        <p:spPr>
          <a:xfrm>
            <a:off x="94072" y="134638"/>
            <a:ext cx="5498823" cy="231718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ED1D0E-8325-45E8-98DE-1256BA770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" t="546" r="431" b="3270"/>
          <a:stretch/>
        </p:blipFill>
        <p:spPr>
          <a:xfrm>
            <a:off x="715491" y="2693957"/>
            <a:ext cx="4216837" cy="3818767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6823F60-4170-4FF8-BA55-517F5313A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424" y="3925122"/>
            <a:ext cx="21945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9B037257-788F-4191-9A6B-754E6FC7F8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" t="1022" r="13876" b="-1020"/>
          <a:stretch/>
        </p:blipFill>
        <p:spPr>
          <a:xfrm>
            <a:off x="6093424" y="181616"/>
            <a:ext cx="2404472" cy="24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36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2E5E71E-B6EE-43C3-BB1C-BC220AB8A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 9">
            <a:extLst>
              <a:ext uri="{FF2B5EF4-FFF2-40B4-BE49-F238E27FC236}">
                <a16:creationId xmlns:a16="http://schemas.microsoft.com/office/drawing/2014/main" id="{5E7A1205-DACF-46AF-A0CA-52CDB9AC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" y="8"/>
            <a:ext cx="9143983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BD746D5-8B8E-4617-86ED-2E1A392BB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AF36E92F-8AA0-47B7-9EC8-400EABFD6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BF74E37-09A6-4EF9-B3F4-C1146A13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4511" y="0"/>
            <a:ext cx="346505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4453" y="681318"/>
            <a:ext cx="2619414" cy="32214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spc="200" dirty="0" err="1">
                <a:solidFill>
                  <a:srgbClr val="FFFFFF"/>
                </a:solidFill>
              </a:rPr>
              <a:t>Mathematik</a:t>
            </a:r>
            <a:r>
              <a:rPr lang="en-US" sz="3800" spc="200" dirty="0">
                <a:solidFill>
                  <a:srgbClr val="FFFFFF"/>
                </a:solidFill>
              </a:rPr>
              <a:t> digital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6823F60-4170-4FF8-BA55-517F5313A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424" y="3925122"/>
            <a:ext cx="21945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3ADFC4CB-8D7F-4D84-AC47-B1A82BF4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32656"/>
            <a:ext cx="5114589" cy="2736304"/>
          </a:xfrm>
          <a:prstGeom prst="rect">
            <a:avLst/>
          </a:prstGeom>
        </p:spPr>
      </p:pic>
      <p:pic>
        <p:nvPicPr>
          <p:cNvPr id="17" name="Grafik 16" descr="Bildschirmausschnitt">
            <a:extLst>
              <a:ext uri="{FF2B5EF4-FFF2-40B4-BE49-F238E27FC236}">
                <a16:creationId xmlns:a16="http://schemas.microsoft.com/office/drawing/2014/main" id="{5472F71D-6881-4B9F-9D9F-C5E286151D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9" b="5"/>
          <a:stretch/>
        </p:blipFill>
        <p:spPr>
          <a:xfrm>
            <a:off x="320182" y="3967121"/>
            <a:ext cx="2513460" cy="1917484"/>
          </a:xfrm>
          <a:prstGeom prst="rect">
            <a:avLst/>
          </a:prstGeom>
        </p:spPr>
      </p:pic>
      <p:pic>
        <p:nvPicPr>
          <p:cNvPr id="18" name="Inhaltsplatzhalter 5" descr="Bildschirmausschnitt">
            <a:extLst>
              <a:ext uri="{FF2B5EF4-FFF2-40B4-BE49-F238E27FC236}">
                <a16:creationId xmlns:a16="http://schemas.microsoft.com/office/drawing/2014/main" id="{0472DE1A-7D96-4C12-A535-0DA420760C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" b="12075"/>
          <a:stretch/>
        </p:blipFill>
        <p:spPr>
          <a:xfrm>
            <a:off x="2924654" y="3967121"/>
            <a:ext cx="2513462" cy="19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14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62">
            <a:extLst>
              <a:ext uri="{FF2B5EF4-FFF2-40B4-BE49-F238E27FC236}">
                <a16:creationId xmlns:a16="http://schemas.microsoft.com/office/drawing/2014/main" id="{BE536A17-2953-4ED7-BA1A-B9D953EDC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 9">
            <a:extLst>
              <a:ext uri="{FF2B5EF4-FFF2-40B4-BE49-F238E27FC236}">
                <a16:creationId xmlns:a16="http://schemas.microsoft.com/office/drawing/2014/main" id="{D5941AF5-185C-4E5C-9F73-34B5AD492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" y="8"/>
            <a:ext cx="9143983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66">
            <a:extLst>
              <a:ext uri="{FF2B5EF4-FFF2-40B4-BE49-F238E27FC236}">
                <a16:creationId xmlns:a16="http://schemas.microsoft.com/office/drawing/2014/main" id="{28CF9F4B-FA44-4331-A9B1-CC2AFB53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68">
            <a:extLst>
              <a:ext uri="{FF2B5EF4-FFF2-40B4-BE49-F238E27FC236}">
                <a16:creationId xmlns:a16="http://schemas.microsoft.com/office/drawing/2014/main" id="{0631AD0F-0049-4ED2-8398-4201E5043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70">
            <a:extLst>
              <a:ext uri="{FF2B5EF4-FFF2-40B4-BE49-F238E27FC236}">
                <a16:creationId xmlns:a16="http://schemas.microsoft.com/office/drawing/2014/main" id="{325BB81E-1D0D-4061-8DAD-54554AE7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74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38943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pc="200" dirty="0" err="1">
                <a:solidFill>
                  <a:srgbClr val="FFFFFF"/>
                </a:solidFill>
              </a:rPr>
              <a:t>Einblicke</a:t>
            </a:r>
            <a:r>
              <a:rPr lang="en-US" spc="200" dirty="0">
                <a:solidFill>
                  <a:srgbClr val="FFFFFF"/>
                </a:solidFill>
              </a:rPr>
              <a:t> in die </a:t>
            </a:r>
            <a:r>
              <a:rPr lang="en-US" spc="200" dirty="0" err="1">
                <a:solidFill>
                  <a:srgbClr val="FFFFFF"/>
                </a:solidFill>
              </a:rPr>
              <a:t>Sprache</a:t>
            </a:r>
            <a:r>
              <a:rPr lang="en-US" spc="200" dirty="0">
                <a:solidFill>
                  <a:srgbClr val="FFFFFF"/>
                </a:solidFill>
              </a:rPr>
              <a:t> (Deutsch)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618D55E-2C72-4CE5-BEA5-619C422626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190" y="3849539"/>
            <a:ext cx="2253147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FFFFFF"/>
                </a:solidFill>
              </a:rPr>
              <a:t>Kooperatives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Arbeiten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mit</a:t>
            </a:r>
            <a:r>
              <a:rPr lang="en-US" dirty="0">
                <a:solidFill>
                  <a:srgbClr val="FFFFFF"/>
                </a:solidFill>
              </a:rPr>
              <a:t> OneNote, </a:t>
            </a:r>
            <a:r>
              <a:rPr lang="en-US" dirty="0" err="1">
                <a:solidFill>
                  <a:srgbClr val="FFFFFF"/>
                </a:solidFill>
              </a:rPr>
              <a:t>Einbinden</a:t>
            </a:r>
            <a:r>
              <a:rPr lang="en-US" dirty="0">
                <a:solidFill>
                  <a:srgbClr val="FFFFFF"/>
                </a:solidFill>
              </a:rPr>
              <a:t> von </a:t>
            </a:r>
            <a:r>
              <a:rPr lang="en-US" dirty="0" err="1">
                <a:solidFill>
                  <a:srgbClr val="FFFFFF"/>
                </a:solidFill>
              </a:rPr>
              <a:t>Lernvideos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Sprachaufnahmen</a:t>
            </a:r>
            <a:r>
              <a:rPr lang="en-US" dirty="0">
                <a:solidFill>
                  <a:srgbClr val="FFFFFF"/>
                </a:solidFill>
              </a:rPr>
              <a:t>, …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DE0B09-48E9-4675-A14C-C6171739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67" y="1158316"/>
            <a:ext cx="2744334" cy="19278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14CCA5E-52AB-424F-BF8D-7E813F521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500" y="944678"/>
            <a:ext cx="2733300" cy="2357471"/>
          </a:xfrm>
          <a:prstGeom prst="rect">
            <a:avLst/>
          </a:prstGeom>
        </p:spPr>
      </p:pic>
      <p:cxnSp>
        <p:nvCxnSpPr>
          <p:cNvPr id="86" name="Straight Connector 72">
            <a:extLst>
              <a:ext uri="{FF2B5EF4-FFF2-40B4-BE49-F238E27FC236}">
                <a16:creationId xmlns:a16="http://schemas.microsoft.com/office/drawing/2014/main" id="{2776B512-2179-496B-8D3C-875690E97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6561" y="3765314"/>
            <a:ext cx="21259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9592C654-141F-4C83-94B1-5EDDD1432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527" y="4249976"/>
            <a:ext cx="2736710" cy="16351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C5FBF3E-7A3D-4C01-BA5C-7BFDE2D4A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500" y="4347435"/>
            <a:ext cx="2743370" cy="14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26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BE536A17-2953-4ED7-BA1A-B9D953EDC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 9">
            <a:extLst>
              <a:ext uri="{FF2B5EF4-FFF2-40B4-BE49-F238E27FC236}">
                <a16:creationId xmlns:a16="http://schemas.microsoft.com/office/drawing/2014/main" id="{D5941AF5-185C-4E5C-9F73-34B5AD492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" y="8"/>
            <a:ext cx="9143983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8CF9F4B-FA44-4331-A9B1-CC2AFB53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0631AD0F-0049-4ED2-8398-4201E5043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25BB81E-1D0D-4061-8DAD-54554AE7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74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38943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spc="200" dirty="0" err="1">
                <a:solidFill>
                  <a:srgbClr val="FFFFFF"/>
                </a:solidFill>
              </a:rPr>
              <a:t>Einblicke</a:t>
            </a:r>
            <a:r>
              <a:rPr lang="en-US" sz="3800" spc="200" dirty="0">
                <a:solidFill>
                  <a:srgbClr val="FFFFFF"/>
                </a:solidFill>
              </a:rPr>
              <a:t> in die </a:t>
            </a:r>
            <a:r>
              <a:rPr lang="en-US" sz="3800" spc="200" dirty="0" err="1">
                <a:solidFill>
                  <a:srgbClr val="FFFFFF"/>
                </a:solidFill>
              </a:rPr>
              <a:t>Sprache</a:t>
            </a:r>
            <a:r>
              <a:rPr lang="en-US" sz="3800" spc="200" dirty="0">
                <a:solidFill>
                  <a:srgbClr val="FFFFFF"/>
                </a:solidFill>
              </a:rPr>
              <a:t> (</a:t>
            </a:r>
            <a:r>
              <a:rPr lang="en-US" sz="3800" spc="200" dirty="0" err="1">
                <a:solidFill>
                  <a:srgbClr val="FFFFFF"/>
                </a:solidFill>
              </a:rPr>
              <a:t>Englisch</a:t>
            </a:r>
            <a:r>
              <a:rPr lang="en-US" sz="3800" spc="2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618D55E-2C72-4CE5-BEA5-619C422626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190" y="3849539"/>
            <a:ext cx="2253147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FFFFFF"/>
                </a:solidFill>
              </a:rPr>
              <a:t>Kooperatives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Arbeiten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mit</a:t>
            </a:r>
            <a:r>
              <a:rPr lang="en-US" dirty="0">
                <a:solidFill>
                  <a:srgbClr val="FFFFFF"/>
                </a:solidFill>
              </a:rPr>
              <a:t> OneNote, </a:t>
            </a:r>
            <a:r>
              <a:rPr lang="en-US" dirty="0" err="1">
                <a:solidFill>
                  <a:srgbClr val="FFFFFF"/>
                </a:solidFill>
              </a:rPr>
              <a:t>Einbinden</a:t>
            </a:r>
            <a:r>
              <a:rPr lang="en-US" dirty="0">
                <a:solidFill>
                  <a:srgbClr val="FFFFFF"/>
                </a:solidFill>
              </a:rPr>
              <a:t> von </a:t>
            </a:r>
            <a:r>
              <a:rPr lang="en-US" dirty="0" err="1">
                <a:solidFill>
                  <a:srgbClr val="FFFFFF"/>
                </a:solidFill>
              </a:rPr>
              <a:t>Lernvideos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Sprachaufnahmen</a:t>
            </a:r>
            <a:r>
              <a:rPr lang="en-US" dirty="0">
                <a:solidFill>
                  <a:srgbClr val="FFFFFF"/>
                </a:solidFill>
              </a:rPr>
              <a:t>, …</a:t>
            </a:r>
          </a:p>
        </p:txBody>
      </p:sp>
      <p:pic>
        <p:nvPicPr>
          <p:cNvPr id="17" name="Grafik 1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26AA880-5922-46C8-B276-F4548C7639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19341" r="49934" b="5579"/>
          <a:stretch/>
        </p:blipFill>
        <p:spPr>
          <a:xfrm>
            <a:off x="3204867" y="773898"/>
            <a:ext cx="2744334" cy="2696731"/>
          </a:xfrm>
          <a:prstGeom prst="rect">
            <a:avLst/>
          </a:prstGeom>
        </p:spPr>
      </p:pic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2D0DBB4-93FE-405D-8EFA-C2FBD9121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25345" r="55129" b="4656"/>
          <a:stretch/>
        </p:blipFill>
        <p:spPr>
          <a:xfrm>
            <a:off x="6190500" y="712606"/>
            <a:ext cx="2733300" cy="2821616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776B512-2179-496B-8D3C-875690E97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6561" y="3765314"/>
            <a:ext cx="21259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BED9891-D09C-4C40-BA74-3879EC859C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20601" r="37326" b="21242"/>
          <a:stretch/>
        </p:blipFill>
        <p:spPr>
          <a:xfrm>
            <a:off x="3211527" y="4313010"/>
            <a:ext cx="2736710" cy="1509116"/>
          </a:xfrm>
          <a:prstGeom prst="rect">
            <a:avLst/>
          </a:prstGeom>
        </p:spPr>
      </p:pic>
      <p:pic>
        <p:nvPicPr>
          <p:cNvPr id="21" name="Grafik 2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71857598-C0BA-431A-940B-66B521D900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00" y="4295996"/>
            <a:ext cx="2743370" cy="15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90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BE536A17-2953-4ED7-BA1A-B9D953EDC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9">
            <a:extLst>
              <a:ext uri="{FF2B5EF4-FFF2-40B4-BE49-F238E27FC236}">
                <a16:creationId xmlns:a16="http://schemas.microsoft.com/office/drawing/2014/main" id="{D5941AF5-185C-4E5C-9F73-34B5AD492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" y="8"/>
            <a:ext cx="9143983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8CF9F4B-FA44-4331-A9B1-CC2AFB53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31AD0F-0049-4ED2-8398-4201E5043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5BB81E-1D0D-4061-8DAD-54554AE7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74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640080"/>
            <a:ext cx="2389437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spc="200">
                <a:solidFill>
                  <a:srgbClr val="FFFFFF"/>
                </a:solidFill>
              </a:rPr>
              <a:t>Sprachen digital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65ABC2-2255-4E8E-BE63-88CD666AE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5" t="14908" r="43195" b="19411"/>
          <a:stretch/>
        </p:blipFill>
        <p:spPr>
          <a:xfrm>
            <a:off x="3204867" y="847092"/>
            <a:ext cx="2744334" cy="25503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C066E9-7C0B-4CC8-A6DF-5C9D1B33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500" y="1095010"/>
            <a:ext cx="2733300" cy="2056808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776B512-2179-496B-8D3C-875690E97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6561" y="3765314"/>
            <a:ext cx="21259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BAD67E6B-E6DC-4A4F-9B87-0BEC5AA4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527" y="4318394"/>
            <a:ext cx="2736710" cy="14983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AFF0DF3-E4D8-440C-A65E-B455B19AA3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76" r="30313" b="24686"/>
          <a:stretch/>
        </p:blipFill>
        <p:spPr>
          <a:xfrm>
            <a:off x="6190500" y="4415929"/>
            <a:ext cx="2743370" cy="130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C1916-9DEE-418D-BAAF-E6AD1D1E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de-DE"/>
              <a:t>Ablauf Tabletklasse Aufnahme</a:t>
            </a:r>
            <a:endParaRPr lang="de-AT" dirty="0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9CDF9C9D-9232-4604-8AFC-B19E66890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267884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D615E81-5C01-4CC8-B1CF-6A8F30DB09BA}"/>
              </a:ext>
            </a:extLst>
          </p:cNvPr>
          <p:cNvCxnSpPr/>
          <p:nvPr/>
        </p:nvCxnSpPr>
        <p:spPr>
          <a:xfrm>
            <a:off x="3203848" y="2924944"/>
            <a:ext cx="21602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B77EB18-7E18-4098-8DBB-ECF89A8B2DD8}"/>
              </a:ext>
            </a:extLst>
          </p:cNvPr>
          <p:cNvCxnSpPr/>
          <p:nvPr/>
        </p:nvCxnSpPr>
        <p:spPr>
          <a:xfrm>
            <a:off x="5436096" y="2924944"/>
            <a:ext cx="21602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56E5BBA-9438-4106-9D5E-2C8586900C42}"/>
              </a:ext>
            </a:extLst>
          </p:cNvPr>
          <p:cNvCxnSpPr/>
          <p:nvPr/>
        </p:nvCxnSpPr>
        <p:spPr>
          <a:xfrm>
            <a:off x="3203848" y="5733256"/>
            <a:ext cx="21602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C1DCB64-950F-4465-BBDC-F8C0850CEE1E}"/>
              </a:ext>
            </a:extLst>
          </p:cNvPr>
          <p:cNvCxnSpPr/>
          <p:nvPr/>
        </p:nvCxnSpPr>
        <p:spPr>
          <a:xfrm>
            <a:off x="5436096" y="5733256"/>
            <a:ext cx="21602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3468CDE-9DD3-4550-AF4F-05E072641888}"/>
              </a:ext>
            </a:extLst>
          </p:cNvPr>
          <p:cNvCxnSpPr/>
          <p:nvPr/>
        </p:nvCxnSpPr>
        <p:spPr>
          <a:xfrm>
            <a:off x="3203848" y="4293096"/>
            <a:ext cx="21602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77D0FDE-8456-4B9D-9297-E7C43652D460}"/>
              </a:ext>
            </a:extLst>
          </p:cNvPr>
          <p:cNvCxnSpPr/>
          <p:nvPr/>
        </p:nvCxnSpPr>
        <p:spPr>
          <a:xfrm>
            <a:off x="5436096" y="4293096"/>
            <a:ext cx="21602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97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Straße, Schild, Gebäude enthält.&#10;&#10;Automatisch generierte Beschreibung">
            <a:extLst>
              <a:ext uri="{FF2B5EF4-FFF2-40B4-BE49-F238E27FC236}">
                <a16:creationId xmlns:a16="http://schemas.microsoft.com/office/drawing/2014/main" id="{E375ADD1-ED99-44CB-852B-D1F63E947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192" y="2633472"/>
            <a:ext cx="8357616" cy="15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52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de-AT" dirty="0"/>
              <a:t>Ausgangsüberlegungen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Schule muss sich weiterentwickeln, innovativ sein </a:t>
            </a:r>
            <a:br>
              <a:rPr lang="de-AT" dirty="0"/>
            </a:br>
            <a:r>
              <a:rPr lang="de-AT" dirty="0"/>
              <a:t>(schon früher eine der ersten Schulen mit Informatikschwerpunkt)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Einsatz bietet weitere Möglichkeiten für Informatikinhalte im Unterricht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Mobil und flexibel einsetzbar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Bereicherung für den Unterricht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Förderung von individuellem, eigenständigem Lernen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Digitale Grundbildung als weitere Grundsäule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klingelnder Wecker">
            <a:extLst>
              <a:ext uri="{FF2B5EF4-FFF2-40B4-BE49-F238E27FC236}">
                <a16:creationId xmlns:a16="http://schemas.microsoft.com/office/drawing/2014/main" id="{A06D344A-5187-49AE-86DB-6E90ECFBE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7906" y="18224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94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de-AT" dirty="0"/>
              <a:t>Technische Überlegungen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8096" y="1916832"/>
            <a:ext cx="6013703" cy="43925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de-AT" dirty="0"/>
              <a:t>Das Gerät soll für verschiedene Anforderungen in der Schule ausreichen: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Einsatz von Lernplattformen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Nutzung von </a:t>
            </a:r>
            <a:r>
              <a:rPr lang="de-AT" dirty="0" err="1"/>
              <a:t>LearningApps</a:t>
            </a:r>
            <a:r>
              <a:rPr lang="de-AT" dirty="0"/>
              <a:t> und Lernprogrammen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Arbeitsaufträge bearbeiten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Präsentationen vorbereiten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Office-Programme nutzen (Vorbereitung auf ECDL)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Teamarbeit ermöglichen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Geometrieprogramme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Fotobearbeitungsprogramme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Touchscreen">
            <a:extLst>
              <a:ext uri="{FF2B5EF4-FFF2-40B4-BE49-F238E27FC236}">
                <a16:creationId xmlns:a16="http://schemas.microsoft.com/office/drawing/2014/main" id="{339765C3-1311-442C-9269-8893BC84A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9895" y="50131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3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Einbindung in das Schul-Netzwerk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Hauptgerät für Schüler, die privat nur dieses haben, sollte daher auch länger ausreichen.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Digitale Schulbücher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Einsatz im Distance Learning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Nutzung als Tablet &amp; Laptop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AT" dirty="0"/>
              <a:t> Eine Stifteingabe mit Handballenerkennung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AT" dirty="0"/>
              <a:t> Eine vollwertige Tastatur für den Laptopeinsatz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 Ausreichend Stabilität aufweisen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Touchscreen">
            <a:extLst>
              <a:ext uri="{FF2B5EF4-FFF2-40B4-BE49-F238E27FC236}">
                <a16:creationId xmlns:a16="http://schemas.microsoft.com/office/drawing/2014/main" id="{9846A0D5-6357-4142-8C05-6489C2BF7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9895" y="50131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7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eelOff"/>
      </p:transition>
    </mc:Choice>
    <mc:Fallback>
      <p:transition spd="slow" advClick="0" advTm="1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de-AT" dirty="0"/>
              <a:t>Daraus resultierende Anforderungen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8D2FC688-A9E6-4458-B6D5-E93716D4E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243549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707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2000">
        <p15:prstTrans prst="peelOff"/>
      </p:transition>
    </mc:Choice>
    <mc:Fallback>
      <p:transition spd="slow" advClick="0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FAE6767-C9BC-466C-8427-F7FA187DE66F}"/>
              </a:ext>
            </a:extLst>
          </p:cNvPr>
          <p:cNvSpPr/>
          <p:nvPr/>
        </p:nvSpPr>
        <p:spPr>
          <a:xfrm>
            <a:off x="767952" y="4297362"/>
            <a:ext cx="7290197" cy="22999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de-AT" dirty="0"/>
              <a:t>Suche nach geeigneten Geräten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7D74C07F-921B-486A-BBDF-F4D06FCB4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219909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921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eelOff"/>
      </p:transition>
    </mc:Choice>
    <mc:Fallback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>
            <a:normAutofit/>
          </a:bodyPr>
          <a:lstStyle/>
          <a:p>
            <a:r>
              <a:rPr lang="de-AT" dirty="0"/>
              <a:t>Installierte Programme: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8096" y="2286000"/>
            <a:ext cx="6013703" cy="4023360"/>
          </a:xfrm>
        </p:spPr>
        <p:txBody>
          <a:bodyPr>
            <a:normAutofit/>
          </a:bodyPr>
          <a:lstStyle/>
          <a:p>
            <a:r>
              <a:rPr lang="de-AT" dirty="0"/>
              <a:t>Office (Word, Excel, PowerPoint, Teams, OneNote …)</a:t>
            </a:r>
          </a:p>
          <a:p>
            <a:r>
              <a:rPr lang="de-AT" dirty="0"/>
              <a:t>Adobe Reader, VLC Media Player</a:t>
            </a:r>
          </a:p>
          <a:p>
            <a:r>
              <a:rPr lang="de-AT" dirty="0"/>
              <a:t>Geogebra, SketchUp</a:t>
            </a:r>
          </a:p>
          <a:p>
            <a:r>
              <a:rPr lang="de-AT" dirty="0" err="1"/>
              <a:t>GoogleEarth</a:t>
            </a:r>
            <a:endParaRPr lang="de-AT" dirty="0"/>
          </a:p>
          <a:p>
            <a:r>
              <a:rPr lang="de-AT" dirty="0"/>
              <a:t>Paint 3D, Gimp</a:t>
            </a:r>
          </a:p>
          <a:p>
            <a:r>
              <a:rPr lang="de-AT" dirty="0"/>
              <a:t>Scratch</a:t>
            </a:r>
          </a:p>
          <a:p>
            <a:r>
              <a:rPr lang="de-AT" dirty="0"/>
              <a:t>Lernmax (wird von der Schule zur Verfügung gestellt)</a:t>
            </a:r>
          </a:p>
          <a:p>
            <a:r>
              <a:rPr lang="de-AT" dirty="0"/>
              <a:t>Tipp10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Klassenzimmer mit einfarbiger Füllung">
            <a:extLst>
              <a:ext uri="{FF2B5EF4-FFF2-40B4-BE49-F238E27FC236}">
                <a16:creationId xmlns:a16="http://schemas.microsoft.com/office/drawing/2014/main" id="{D4811C51-21AA-412B-A6FF-673976C9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9895" y="49522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eelOff"/>
      </p:transition>
    </mc:Choice>
    <mc:Fallback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de-AT" dirty="0"/>
              <a:t>Organisatorisches und Regeln: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42561CC0-B906-4E4E-A176-E5F5F0DF7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470390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258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eelOff"/>
      </p:transition>
    </mc:Choice>
    <mc:Fallback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Inhaltsplatzhalter 2">
            <a:extLst>
              <a:ext uri="{FF2B5EF4-FFF2-40B4-BE49-F238E27FC236}">
                <a16:creationId xmlns:a16="http://schemas.microsoft.com/office/drawing/2014/main" id="{C3A7551A-A1EE-4EF1-B0C1-B27A80DD6D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272047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496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eelOff"/>
      </p:transition>
    </mc:Choice>
    <mc:Fallback>
      <p:transition spd="slow" advClick="0" advTm="1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926C26CCF9EC4D9FDC05A4C2DA148B" ma:contentTypeVersion="2" ma:contentTypeDescription="Ein neues Dokument erstellen." ma:contentTypeScope="" ma:versionID="a86a4920542f3336e02f610cf3447072">
  <xsd:schema xmlns:xsd="http://www.w3.org/2001/XMLSchema" xmlns:xs="http://www.w3.org/2001/XMLSchema" xmlns:p="http://schemas.microsoft.com/office/2006/metadata/properties" xmlns:ns2="85521136-bd7e-4124-ba78-6b75130305b1" targetNamespace="http://schemas.microsoft.com/office/2006/metadata/properties" ma:root="true" ma:fieldsID="1ad0d2207032e930c9c7134a9e259a9f" ns2:_="">
    <xsd:import namespace="85521136-bd7e-4124-ba78-6b75130305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21136-bd7e-4124-ba78-6b75130305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A3EBCB-16F4-4A58-B4B8-88184C5EBB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9AA7262-5B87-45DD-8372-BEC5C87CB8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6E8AD9-5D9C-4C36-8301-53A5A03D9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521136-bd7e-4124-ba78-6b75130305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Bildschirmpräsentation (4:3)</PresentationFormat>
  <Paragraphs>95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Calibri</vt:lpstr>
      <vt:lpstr>Tw Cen MT</vt:lpstr>
      <vt:lpstr>Tw Cen MT Condensed</vt:lpstr>
      <vt:lpstr>Wingdings</vt:lpstr>
      <vt:lpstr>Wingdings 3</vt:lpstr>
      <vt:lpstr>Integral</vt:lpstr>
      <vt:lpstr>Schwerpunkt it-TabletKlasse</vt:lpstr>
      <vt:lpstr>Ausgangsüberlegungen</vt:lpstr>
      <vt:lpstr>Technische Überlegungen</vt:lpstr>
      <vt:lpstr>PowerPoint-Präsentation</vt:lpstr>
      <vt:lpstr>Daraus resultierende Anforderungen</vt:lpstr>
      <vt:lpstr>Suche nach geeigneten Geräten</vt:lpstr>
      <vt:lpstr>Installierte Programme:</vt:lpstr>
      <vt:lpstr>Organisatorisches und Regeln:</vt:lpstr>
      <vt:lpstr>PowerPoint-Präsentation</vt:lpstr>
      <vt:lpstr>Voraussetzungen</vt:lpstr>
      <vt:lpstr>Einige Fotos</vt:lpstr>
      <vt:lpstr>PowerPoint-Präsentation</vt:lpstr>
      <vt:lpstr>Einblicke in Mathematik</vt:lpstr>
      <vt:lpstr>Mathematik digital</vt:lpstr>
      <vt:lpstr>Einblicke in die Sprache (Deutsch)</vt:lpstr>
      <vt:lpstr>Einblicke in die Sprache (Englisch)</vt:lpstr>
      <vt:lpstr>Sprachen digital</vt:lpstr>
      <vt:lpstr>Ablauf Tabletklasse Aufnahme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TabletKlasse</dc:title>
  <dc:creator>Agnes Ecker</dc:creator>
  <cp:lastModifiedBy>Kristin Jaksch</cp:lastModifiedBy>
  <cp:revision>9</cp:revision>
  <dcterms:created xsi:type="dcterms:W3CDTF">2020-05-21T13:33:46Z</dcterms:created>
  <dcterms:modified xsi:type="dcterms:W3CDTF">2021-03-12T11:45:43Z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0x010100A0926C26CCF9EC4D9FDC05A4C2DA148B</vt:lpwstr>
  </property>
</Properties>
</file>